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slide+xml" PartName="/ppt/slides/slide14.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Lst>
  <p:sldSz cx="18288000" cy="10287000"/>
  <p:notesSz cx="6858000" cy="9144000"/>
  <p:embeddedFontLst>
    <p:embeddedFont>
      <p:font typeface="Trebuchet MS Italics" charset="1" panose="020B0603020202090204"/>
      <p:regular r:id="rId20"/>
    </p:embeddedFont>
    <p:embeddedFont>
      <p:font typeface="Trebuchet MS" charset="1" panose="020B0603020202020204"/>
      <p:regular r:id="rId21"/>
    </p:embeddedFont>
    <p:embeddedFont>
      <p:font typeface="Trebuchet MS Bold" charset="1" panose="020B0703020202020204"/>
      <p:regular r:id="rId22"/>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slides/slide9.xml" Type="http://schemas.openxmlformats.org/officeDocument/2006/relationships/slide"/><Relationship Id="rId15" Target="slides/slide10.xml" Type="http://schemas.openxmlformats.org/officeDocument/2006/relationships/slide"/><Relationship Id="rId16" Target="slides/slide11.xml" Type="http://schemas.openxmlformats.org/officeDocument/2006/relationships/slide"/><Relationship Id="rId17" Target="slides/slide12.xml" Type="http://schemas.openxmlformats.org/officeDocument/2006/relationships/slide"/><Relationship Id="rId18" Target="slides/slide13.xml" Type="http://schemas.openxmlformats.org/officeDocument/2006/relationships/slide"/><Relationship Id="rId19" Target="slides/slide14.xml" Type="http://schemas.openxmlformats.org/officeDocument/2006/relationships/slide"/><Relationship Id="rId2" Target="presProps.xml" Type="http://schemas.openxmlformats.org/officeDocument/2006/relationships/presProps"/><Relationship Id="rId20" Target="fonts/font20.fntdata" Type="http://schemas.openxmlformats.org/officeDocument/2006/relationships/font"/><Relationship Id="rId21" Target="fonts/font21.fntdata" Type="http://schemas.openxmlformats.org/officeDocument/2006/relationships/font"/><Relationship Id="rId22" Target="fonts/font22.fntdata" Type="http://schemas.openxmlformats.org/officeDocument/2006/relationships/font"/><Relationship Id="rId3" Target="viewProps.xml" Type="http://schemas.openxmlformats.org/officeDocument/2006/relationships/viewProps"/><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png>
</file>

<file path=ppt/media/image10.png>
</file>

<file path=ppt/media/image11.svg>
</file>

<file path=ppt/media/image12.png>
</file>

<file path=ppt/media/image13.svg>
</file>

<file path=ppt/media/image14.jpeg>
</file>

<file path=ppt/media/image2.png>
</file>

<file path=ppt/media/image3.jpe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8.png" Type="http://schemas.openxmlformats.org/officeDocument/2006/relationships/image"/></Relationships>
</file>

<file path=ppt/slides/_rels/slide1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9.png" Type="http://schemas.openxmlformats.org/officeDocument/2006/relationships/image"/></Relationships>
</file>

<file path=ppt/slides/_rels/slide1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0.png" Type="http://schemas.openxmlformats.org/officeDocument/2006/relationships/image"/><Relationship Id="rId3" Target="../media/image11.svg" Type="http://schemas.openxmlformats.org/officeDocument/2006/relationships/image"/><Relationship Id="rId4" Target="../media/image12.png" Type="http://schemas.openxmlformats.org/officeDocument/2006/relationships/image"/><Relationship Id="rId5" Target="../media/image13.svg" Type="http://schemas.openxmlformats.org/officeDocument/2006/relationships/image"/></Relationships>
</file>

<file path=ppt/slides/_rels/slide13.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1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4.jpe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jpeg" Type="http://schemas.openxmlformats.org/officeDocument/2006/relationships/image"/><Relationship Id="rId3" Target="../media/image4.pn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6.pn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7.png" Type="http://schemas.openxmlformats.org/officeDocument/2006/relationships/image"/></Relationships>
</file>

<file path=ppt/slides/slide1.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sp>
        <p:nvSpPr>
          <p:cNvPr name="AutoShape 2" id="2"/>
          <p:cNvSpPr/>
          <p:nvPr/>
        </p:nvSpPr>
        <p:spPr>
          <a:xfrm rot="4791364">
            <a:off x="9738483" y="5143500"/>
            <a:ext cx="10464870" cy="0"/>
          </a:xfrm>
          <a:prstGeom prst="line">
            <a:avLst/>
          </a:prstGeom>
          <a:ln cap="rnd" w="9525">
            <a:solidFill>
              <a:srgbClr val="FFFFFF"/>
            </a:solidFill>
            <a:prstDash val="solid"/>
            <a:headEnd type="none" len="sm" w="sm"/>
            <a:tailEnd type="none" len="sm" w="sm"/>
          </a:ln>
        </p:spPr>
      </p:sp>
      <p:sp>
        <p:nvSpPr>
          <p:cNvPr name="AutoShape 3" id="3"/>
          <p:cNvSpPr/>
          <p:nvPr/>
        </p:nvSpPr>
        <p:spPr>
          <a:xfrm rot="8776573">
            <a:off x="10406482" y="7904560"/>
            <a:ext cx="8608175" cy="0"/>
          </a:xfrm>
          <a:prstGeom prst="line">
            <a:avLst/>
          </a:prstGeom>
          <a:ln cap="rnd" w="9525">
            <a:solidFill>
              <a:srgbClr val="FFFFFF"/>
            </a:solidFill>
            <a:prstDash val="solid"/>
            <a:headEnd type="none" len="sm" w="sm"/>
            <a:tailEnd type="none" len="sm" w="sm"/>
          </a:ln>
        </p:spPr>
      </p:sp>
      <p:grpSp>
        <p:nvGrpSpPr>
          <p:cNvPr name="Group 4" id="4"/>
          <p:cNvGrpSpPr/>
          <p:nvPr/>
        </p:nvGrpSpPr>
        <p:grpSpPr>
          <a:xfrm rot="0">
            <a:off x="13772214" y="-12700"/>
            <a:ext cx="4511024" cy="10299701"/>
            <a:chOff x="0" y="0"/>
            <a:chExt cx="6014698" cy="13732934"/>
          </a:xfrm>
        </p:grpSpPr>
        <p:sp>
          <p:nvSpPr>
            <p:cNvPr name="Freeform 5" id="5"/>
            <p:cNvSpPr/>
            <p:nvPr/>
          </p:nvSpPr>
          <p:spPr>
            <a:xfrm flipH="false" flipV="false" rot="0">
              <a:off x="0" y="0"/>
              <a:ext cx="6014720" cy="13732890"/>
            </a:xfrm>
            <a:custGeom>
              <a:avLst/>
              <a:gdLst/>
              <a:ahLst/>
              <a:cxnLst/>
              <a:rect r="r" b="b" t="t" l="l"/>
              <a:pathLst>
                <a:path h="13732890" w="6014720">
                  <a:moveTo>
                    <a:pt x="4091051" y="0"/>
                  </a:moveTo>
                  <a:lnTo>
                    <a:pt x="6014720" y="0"/>
                  </a:lnTo>
                  <a:lnTo>
                    <a:pt x="6014720" y="13732890"/>
                  </a:lnTo>
                  <a:lnTo>
                    <a:pt x="0" y="13732890"/>
                  </a:lnTo>
                  <a:lnTo>
                    <a:pt x="4091051" y="0"/>
                  </a:lnTo>
                  <a:close/>
                </a:path>
              </a:pathLst>
            </a:custGeom>
            <a:solidFill>
              <a:srgbClr val="90C226">
                <a:alpha val="29804"/>
              </a:srgbClr>
            </a:solidFill>
          </p:spPr>
        </p:sp>
      </p:grpSp>
      <p:grpSp>
        <p:nvGrpSpPr>
          <p:cNvPr name="Group 6" id="6"/>
          <p:cNvGrpSpPr/>
          <p:nvPr/>
        </p:nvGrpSpPr>
        <p:grpSpPr>
          <a:xfrm rot="0">
            <a:off x="14405163" y="-12700"/>
            <a:ext cx="3882837" cy="10299701"/>
            <a:chOff x="0" y="0"/>
            <a:chExt cx="5177116" cy="13732934"/>
          </a:xfrm>
        </p:grpSpPr>
        <p:sp>
          <p:nvSpPr>
            <p:cNvPr name="Freeform 7" id="7"/>
            <p:cNvSpPr/>
            <p:nvPr/>
          </p:nvSpPr>
          <p:spPr>
            <a:xfrm flipH="false" flipV="false" rot="0">
              <a:off x="0" y="0"/>
              <a:ext cx="5177155" cy="13732890"/>
            </a:xfrm>
            <a:custGeom>
              <a:avLst/>
              <a:gdLst/>
              <a:ahLst/>
              <a:cxnLst/>
              <a:rect r="r" b="b" t="t" l="l"/>
              <a:pathLst>
                <a:path h="13732890" w="5177155">
                  <a:moveTo>
                    <a:pt x="0" y="0"/>
                  </a:moveTo>
                  <a:lnTo>
                    <a:pt x="5177155" y="0"/>
                  </a:lnTo>
                  <a:lnTo>
                    <a:pt x="5177155" y="13732890"/>
                  </a:lnTo>
                  <a:lnTo>
                    <a:pt x="2418969" y="13732890"/>
                  </a:lnTo>
                  <a:lnTo>
                    <a:pt x="0" y="0"/>
                  </a:lnTo>
                  <a:close/>
                </a:path>
              </a:pathLst>
            </a:custGeom>
            <a:solidFill>
              <a:srgbClr val="90C226">
                <a:alpha val="19608"/>
              </a:srgbClr>
            </a:solidFill>
          </p:spPr>
        </p:sp>
      </p:grpSp>
      <p:grpSp>
        <p:nvGrpSpPr>
          <p:cNvPr name="Group 8" id="8"/>
          <p:cNvGrpSpPr/>
          <p:nvPr/>
        </p:nvGrpSpPr>
        <p:grpSpPr>
          <a:xfrm rot="0">
            <a:off x="13398499" y="4572000"/>
            <a:ext cx="4889501" cy="5715000"/>
            <a:chOff x="0" y="0"/>
            <a:chExt cx="6519334" cy="7620000"/>
          </a:xfrm>
        </p:grpSpPr>
        <p:sp>
          <p:nvSpPr>
            <p:cNvPr name="Freeform 9" id="9"/>
            <p:cNvSpPr/>
            <p:nvPr/>
          </p:nvSpPr>
          <p:spPr>
            <a:xfrm flipH="false" flipV="false" rot="0">
              <a:off x="0" y="0"/>
              <a:ext cx="6519291" cy="7620000"/>
            </a:xfrm>
            <a:custGeom>
              <a:avLst/>
              <a:gdLst/>
              <a:ahLst/>
              <a:cxnLst/>
              <a:rect r="r" b="b" t="t" l="l"/>
              <a:pathLst>
                <a:path h="7620000" w="6519291">
                  <a:moveTo>
                    <a:pt x="0" y="7620000"/>
                  </a:moveTo>
                  <a:lnTo>
                    <a:pt x="6519291" y="0"/>
                  </a:lnTo>
                  <a:lnTo>
                    <a:pt x="6519291" y="7620000"/>
                  </a:lnTo>
                  <a:close/>
                </a:path>
              </a:pathLst>
            </a:custGeom>
            <a:solidFill>
              <a:srgbClr val="54A021">
                <a:alpha val="71765"/>
              </a:srgbClr>
            </a:solidFill>
          </p:spPr>
        </p:sp>
      </p:grpSp>
      <p:grpSp>
        <p:nvGrpSpPr>
          <p:cNvPr name="Group 10" id="10"/>
          <p:cNvGrpSpPr/>
          <p:nvPr/>
        </p:nvGrpSpPr>
        <p:grpSpPr>
          <a:xfrm rot="0">
            <a:off x="14001750" y="-12700"/>
            <a:ext cx="4281489" cy="10299701"/>
            <a:chOff x="0" y="0"/>
            <a:chExt cx="5708652" cy="13732934"/>
          </a:xfrm>
        </p:grpSpPr>
        <p:sp>
          <p:nvSpPr>
            <p:cNvPr name="Freeform 11" id="11"/>
            <p:cNvSpPr/>
            <p:nvPr/>
          </p:nvSpPr>
          <p:spPr>
            <a:xfrm flipH="false" flipV="false" rot="0">
              <a:off x="0" y="0"/>
              <a:ext cx="5708650" cy="13732890"/>
            </a:xfrm>
            <a:custGeom>
              <a:avLst/>
              <a:gdLst/>
              <a:ahLst/>
              <a:cxnLst/>
              <a:rect r="r" b="b" t="t" l="l"/>
              <a:pathLst>
                <a:path h="13732890" w="5708650">
                  <a:moveTo>
                    <a:pt x="0" y="0"/>
                  </a:moveTo>
                  <a:lnTo>
                    <a:pt x="5708650" y="0"/>
                  </a:lnTo>
                  <a:lnTo>
                    <a:pt x="5708650" y="13732890"/>
                  </a:lnTo>
                  <a:lnTo>
                    <a:pt x="4941443" y="13732890"/>
                  </a:lnTo>
                  <a:lnTo>
                    <a:pt x="0" y="0"/>
                  </a:lnTo>
                  <a:close/>
                </a:path>
              </a:pathLst>
            </a:custGeom>
            <a:solidFill>
              <a:srgbClr val="3F7819">
                <a:alpha val="69804"/>
              </a:srgbClr>
            </a:solidFill>
          </p:spPr>
        </p:sp>
      </p:grpSp>
      <p:grpSp>
        <p:nvGrpSpPr>
          <p:cNvPr name="Group 12" id="12"/>
          <p:cNvGrpSpPr/>
          <p:nvPr/>
        </p:nvGrpSpPr>
        <p:grpSpPr>
          <a:xfrm rot="0">
            <a:off x="16348095" y="-12700"/>
            <a:ext cx="1935141" cy="10299701"/>
            <a:chOff x="0" y="0"/>
            <a:chExt cx="2580188" cy="13732934"/>
          </a:xfrm>
        </p:grpSpPr>
        <p:sp>
          <p:nvSpPr>
            <p:cNvPr name="Freeform 13" id="13"/>
            <p:cNvSpPr/>
            <p:nvPr/>
          </p:nvSpPr>
          <p:spPr>
            <a:xfrm flipH="false" flipV="false" rot="0">
              <a:off x="0" y="0"/>
              <a:ext cx="2580259" cy="13732890"/>
            </a:xfrm>
            <a:custGeom>
              <a:avLst/>
              <a:gdLst/>
              <a:ahLst/>
              <a:cxnLst/>
              <a:rect r="r" b="b" t="t" l="l"/>
              <a:pathLst>
                <a:path h="13732890" w="2580259">
                  <a:moveTo>
                    <a:pt x="2039493" y="0"/>
                  </a:moveTo>
                  <a:lnTo>
                    <a:pt x="2580259" y="0"/>
                  </a:lnTo>
                  <a:lnTo>
                    <a:pt x="2580259" y="13732890"/>
                  </a:lnTo>
                  <a:lnTo>
                    <a:pt x="0" y="13732890"/>
                  </a:lnTo>
                  <a:lnTo>
                    <a:pt x="2039493" y="0"/>
                  </a:lnTo>
                  <a:close/>
                </a:path>
              </a:pathLst>
            </a:custGeom>
            <a:solidFill>
              <a:srgbClr val="C0E474">
                <a:alpha val="69804"/>
              </a:srgbClr>
            </a:solidFill>
          </p:spPr>
        </p:sp>
      </p:grpSp>
      <p:grpSp>
        <p:nvGrpSpPr>
          <p:cNvPr name="Group 14" id="14"/>
          <p:cNvGrpSpPr/>
          <p:nvPr/>
        </p:nvGrpSpPr>
        <p:grpSpPr>
          <a:xfrm rot="0">
            <a:off x="16408499" y="-12700"/>
            <a:ext cx="1874737" cy="10299701"/>
            <a:chOff x="0" y="0"/>
            <a:chExt cx="2499650" cy="13732934"/>
          </a:xfrm>
        </p:grpSpPr>
        <p:sp>
          <p:nvSpPr>
            <p:cNvPr name="Freeform 15" id="15"/>
            <p:cNvSpPr/>
            <p:nvPr/>
          </p:nvSpPr>
          <p:spPr>
            <a:xfrm flipH="false" flipV="false" rot="0">
              <a:off x="0" y="0"/>
              <a:ext cx="2499614" cy="13732890"/>
            </a:xfrm>
            <a:custGeom>
              <a:avLst/>
              <a:gdLst/>
              <a:ahLst/>
              <a:cxnLst/>
              <a:rect r="r" b="b" t="t" l="l"/>
              <a:pathLst>
                <a:path h="13732890" w="2499614">
                  <a:moveTo>
                    <a:pt x="0" y="0"/>
                  </a:moveTo>
                  <a:lnTo>
                    <a:pt x="2499614" y="0"/>
                  </a:lnTo>
                  <a:lnTo>
                    <a:pt x="2499614" y="13732890"/>
                  </a:lnTo>
                  <a:lnTo>
                    <a:pt x="2218817" y="13732890"/>
                  </a:lnTo>
                  <a:lnTo>
                    <a:pt x="0" y="0"/>
                  </a:lnTo>
                  <a:close/>
                </a:path>
              </a:pathLst>
            </a:custGeom>
            <a:solidFill>
              <a:srgbClr val="90C226">
                <a:alpha val="64706"/>
              </a:srgbClr>
            </a:solidFill>
          </p:spPr>
        </p:sp>
      </p:grpSp>
      <p:grpSp>
        <p:nvGrpSpPr>
          <p:cNvPr name="Group 16" id="16"/>
          <p:cNvGrpSpPr/>
          <p:nvPr/>
        </p:nvGrpSpPr>
        <p:grpSpPr>
          <a:xfrm rot="0">
            <a:off x="15557499" y="5384800"/>
            <a:ext cx="2725738" cy="4902200"/>
            <a:chOff x="0" y="0"/>
            <a:chExt cx="3634318" cy="6536266"/>
          </a:xfrm>
        </p:grpSpPr>
        <p:sp>
          <p:nvSpPr>
            <p:cNvPr name="Freeform 17" id="17"/>
            <p:cNvSpPr/>
            <p:nvPr/>
          </p:nvSpPr>
          <p:spPr>
            <a:xfrm flipH="false" flipV="false" rot="0">
              <a:off x="0" y="0"/>
              <a:ext cx="3634359" cy="6536309"/>
            </a:xfrm>
            <a:custGeom>
              <a:avLst/>
              <a:gdLst/>
              <a:ahLst/>
              <a:cxnLst/>
              <a:rect r="r" b="b" t="t" l="l"/>
              <a:pathLst>
                <a:path h="6536309" w="3634359">
                  <a:moveTo>
                    <a:pt x="0" y="6536309"/>
                  </a:moveTo>
                  <a:lnTo>
                    <a:pt x="3634359" y="0"/>
                  </a:lnTo>
                  <a:lnTo>
                    <a:pt x="3634359" y="6536309"/>
                  </a:lnTo>
                  <a:close/>
                </a:path>
              </a:pathLst>
            </a:custGeom>
            <a:solidFill>
              <a:srgbClr val="90C226">
                <a:alpha val="80000"/>
              </a:srgbClr>
            </a:solidFill>
          </p:spPr>
        </p:sp>
      </p:grpSp>
      <p:grpSp>
        <p:nvGrpSpPr>
          <p:cNvPr name="Group 18" id="18"/>
          <p:cNvGrpSpPr/>
          <p:nvPr/>
        </p:nvGrpSpPr>
        <p:grpSpPr>
          <a:xfrm rot="0">
            <a:off x="0" y="6019800"/>
            <a:ext cx="673100" cy="4267200"/>
            <a:chOff x="0" y="0"/>
            <a:chExt cx="897466" cy="5689600"/>
          </a:xfrm>
        </p:grpSpPr>
        <p:sp>
          <p:nvSpPr>
            <p:cNvPr name="Freeform 19" id="19"/>
            <p:cNvSpPr/>
            <p:nvPr/>
          </p:nvSpPr>
          <p:spPr>
            <a:xfrm flipH="false" flipV="false" rot="0">
              <a:off x="0" y="0"/>
              <a:ext cx="897509" cy="5689600"/>
            </a:xfrm>
            <a:custGeom>
              <a:avLst/>
              <a:gdLst/>
              <a:ahLst/>
              <a:cxnLst/>
              <a:rect r="r" b="b" t="t" l="l"/>
              <a:pathLst>
                <a:path h="5689600" w="897509">
                  <a:moveTo>
                    <a:pt x="0" y="5689600"/>
                  </a:moveTo>
                  <a:lnTo>
                    <a:pt x="0" y="0"/>
                  </a:lnTo>
                  <a:lnTo>
                    <a:pt x="897509" y="5689600"/>
                  </a:lnTo>
                  <a:close/>
                </a:path>
              </a:pathLst>
            </a:custGeom>
            <a:solidFill>
              <a:srgbClr val="90C226">
                <a:alpha val="84706"/>
              </a:srgbClr>
            </a:solidFill>
          </p:spPr>
        </p:sp>
      </p:grpSp>
      <p:sp>
        <p:nvSpPr>
          <p:cNvPr name="AutoShape 20" id="20"/>
          <p:cNvSpPr/>
          <p:nvPr/>
        </p:nvSpPr>
        <p:spPr>
          <a:xfrm rot="4791364">
            <a:off x="9738483" y="5143500"/>
            <a:ext cx="10464870" cy="0"/>
          </a:xfrm>
          <a:prstGeom prst="line">
            <a:avLst/>
          </a:prstGeom>
          <a:ln cap="rnd" w="9525">
            <a:solidFill>
              <a:srgbClr val="FFFFFF"/>
            </a:solidFill>
            <a:prstDash val="solid"/>
            <a:headEnd type="none" len="sm" w="sm"/>
            <a:tailEnd type="none" len="sm" w="sm"/>
          </a:ln>
        </p:spPr>
      </p:sp>
      <p:sp>
        <p:nvSpPr>
          <p:cNvPr name="AutoShape 21" id="21"/>
          <p:cNvSpPr/>
          <p:nvPr/>
        </p:nvSpPr>
        <p:spPr>
          <a:xfrm rot="8776573">
            <a:off x="10406482" y="7904560"/>
            <a:ext cx="8608175" cy="0"/>
          </a:xfrm>
          <a:prstGeom prst="line">
            <a:avLst/>
          </a:prstGeom>
          <a:ln cap="rnd" w="9525">
            <a:solidFill>
              <a:srgbClr val="FFFFFF"/>
            </a:solidFill>
            <a:prstDash val="solid"/>
            <a:headEnd type="none" len="sm" w="sm"/>
            <a:tailEnd type="none" len="sm" w="sm"/>
          </a:ln>
        </p:spPr>
      </p:sp>
      <p:grpSp>
        <p:nvGrpSpPr>
          <p:cNvPr name="Group 22" id="22"/>
          <p:cNvGrpSpPr/>
          <p:nvPr/>
        </p:nvGrpSpPr>
        <p:grpSpPr>
          <a:xfrm rot="0">
            <a:off x="13772214" y="-12700"/>
            <a:ext cx="4511024" cy="10299701"/>
            <a:chOff x="0" y="0"/>
            <a:chExt cx="6014698" cy="13732934"/>
          </a:xfrm>
        </p:grpSpPr>
        <p:sp>
          <p:nvSpPr>
            <p:cNvPr name="Freeform 23" id="23"/>
            <p:cNvSpPr/>
            <p:nvPr/>
          </p:nvSpPr>
          <p:spPr>
            <a:xfrm flipH="false" flipV="false" rot="0">
              <a:off x="0" y="0"/>
              <a:ext cx="6014720" cy="13732890"/>
            </a:xfrm>
            <a:custGeom>
              <a:avLst/>
              <a:gdLst/>
              <a:ahLst/>
              <a:cxnLst/>
              <a:rect r="r" b="b" t="t" l="l"/>
              <a:pathLst>
                <a:path h="13732890" w="6014720">
                  <a:moveTo>
                    <a:pt x="4091051" y="0"/>
                  </a:moveTo>
                  <a:lnTo>
                    <a:pt x="6014720" y="0"/>
                  </a:lnTo>
                  <a:lnTo>
                    <a:pt x="6014720" y="13732890"/>
                  </a:lnTo>
                  <a:lnTo>
                    <a:pt x="0" y="13732890"/>
                  </a:lnTo>
                  <a:lnTo>
                    <a:pt x="4091051" y="0"/>
                  </a:lnTo>
                  <a:close/>
                </a:path>
              </a:pathLst>
            </a:custGeom>
            <a:solidFill>
              <a:srgbClr val="90C226">
                <a:alpha val="29804"/>
              </a:srgbClr>
            </a:solidFill>
          </p:spPr>
        </p:sp>
      </p:grpSp>
      <p:grpSp>
        <p:nvGrpSpPr>
          <p:cNvPr name="Group 24" id="24"/>
          <p:cNvGrpSpPr/>
          <p:nvPr/>
        </p:nvGrpSpPr>
        <p:grpSpPr>
          <a:xfrm rot="0">
            <a:off x="14405163" y="-12700"/>
            <a:ext cx="3882837" cy="10299701"/>
            <a:chOff x="0" y="0"/>
            <a:chExt cx="5177116" cy="13732934"/>
          </a:xfrm>
        </p:grpSpPr>
        <p:sp>
          <p:nvSpPr>
            <p:cNvPr name="Freeform 25" id="25"/>
            <p:cNvSpPr/>
            <p:nvPr/>
          </p:nvSpPr>
          <p:spPr>
            <a:xfrm flipH="false" flipV="false" rot="0">
              <a:off x="0" y="0"/>
              <a:ext cx="5177155" cy="13732890"/>
            </a:xfrm>
            <a:custGeom>
              <a:avLst/>
              <a:gdLst/>
              <a:ahLst/>
              <a:cxnLst/>
              <a:rect r="r" b="b" t="t" l="l"/>
              <a:pathLst>
                <a:path h="13732890" w="5177155">
                  <a:moveTo>
                    <a:pt x="0" y="0"/>
                  </a:moveTo>
                  <a:lnTo>
                    <a:pt x="5177155" y="0"/>
                  </a:lnTo>
                  <a:lnTo>
                    <a:pt x="5177155" y="13732890"/>
                  </a:lnTo>
                  <a:lnTo>
                    <a:pt x="2418969" y="13732890"/>
                  </a:lnTo>
                  <a:lnTo>
                    <a:pt x="0" y="0"/>
                  </a:lnTo>
                  <a:close/>
                </a:path>
              </a:pathLst>
            </a:custGeom>
            <a:solidFill>
              <a:srgbClr val="90C226">
                <a:alpha val="19608"/>
              </a:srgbClr>
            </a:solidFill>
          </p:spPr>
        </p:sp>
      </p:grpSp>
      <p:grpSp>
        <p:nvGrpSpPr>
          <p:cNvPr name="Group 26" id="26"/>
          <p:cNvGrpSpPr/>
          <p:nvPr/>
        </p:nvGrpSpPr>
        <p:grpSpPr>
          <a:xfrm rot="0">
            <a:off x="13398499" y="4572000"/>
            <a:ext cx="4889501" cy="5715000"/>
            <a:chOff x="0" y="0"/>
            <a:chExt cx="6519334" cy="7620000"/>
          </a:xfrm>
        </p:grpSpPr>
        <p:sp>
          <p:nvSpPr>
            <p:cNvPr name="Freeform 27" id="27"/>
            <p:cNvSpPr/>
            <p:nvPr/>
          </p:nvSpPr>
          <p:spPr>
            <a:xfrm flipH="false" flipV="false" rot="0">
              <a:off x="0" y="0"/>
              <a:ext cx="6519291" cy="7620000"/>
            </a:xfrm>
            <a:custGeom>
              <a:avLst/>
              <a:gdLst/>
              <a:ahLst/>
              <a:cxnLst/>
              <a:rect r="r" b="b" t="t" l="l"/>
              <a:pathLst>
                <a:path h="7620000" w="6519291">
                  <a:moveTo>
                    <a:pt x="0" y="7620000"/>
                  </a:moveTo>
                  <a:lnTo>
                    <a:pt x="6519291" y="0"/>
                  </a:lnTo>
                  <a:lnTo>
                    <a:pt x="6519291" y="7620000"/>
                  </a:lnTo>
                  <a:close/>
                </a:path>
              </a:pathLst>
            </a:custGeom>
            <a:solidFill>
              <a:srgbClr val="54A021">
                <a:alpha val="71765"/>
              </a:srgbClr>
            </a:solidFill>
          </p:spPr>
        </p:sp>
      </p:grpSp>
      <p:grpSp>
        <p:nvGrpSpPr>
          <p:cNvPr name="Group 28" id="28"/>
          <p:cNvGrpSpPr/>
          <p:nvPr/>
        </p:nvGrpSpPr>
        <p:grpSpPr>
          <a:xfrm rot="0">
            <a:off x="14001750" y="-12700"/>
            <a:ext cx="4281489" cy="10299701"/>
            <a:chOff x="0" y="0"/>
            <a:chExt cx="5708652" cy="13732934"/>
          </a:xfrm>
        </p:grpSpPr>
        <p:sp>
          <p:nvSpPr>
            <p:cNvPr name="Freeform 29" id="29"/>
            <p:cNvSpPr/>
            <p:nvPr/>
          </p:nvSpPr>
          <p:spPr>
            <a:xfrm flipH="false" flipV="false" rot="0">
              <a:off x="0" y="0"/>
              <a:ext cx="5708650" cy="13732890"/>
            </a:xfrm>
            <a:custGeom>
              <a:avLst/>
              <a:gdLst/>
              <a:ahLst/>
              <a:cxnLst/>
              <a:rect r="r" b="b" t="t" l="l"/>
              <a:pathLst>
                <a:path h="13732890" w="5708650">
                  <a:moveTo>
                    <a:pt x="0" y="0"/>
                  </a:moveTo>
                  <a:lnTo>
                    <a:pt x="5708650" y="0"/>
                  </a:lnTo>
                  <a:lnTo>
                    <a:pt x="5708650" y="13732890"/>
                  </a:lnTo>
                  <a:lnTo>
                    <a:pt x="4941443" y="13732890"/>
                  </a:lnTo>
                  <a:lnTo>
                    <a:pt x="0" y="0"/>
                  </a:lnTo>
                  <a:close/>
                </a:path>
              </a:pathLst>
            </a:custGeom>
            <a:solidFill>
              <a:srgbClr val="3F7819">
                <a:alpha val="69804"/>
              </a:srgbClr>
            </a:solidFill>
          </p:spPr>
        </p:sp>
      </p:grpSp>
      <p:grpSp>
        <p:nvGrpSpPr>
          <p:cNvPr name="Group 30" id="30"/>
          <p:cNvGrpSpPr/>
          <p:nvPr/>
        </p:nvGrpSpPr>
        <p:grpSpPr>
          <a:xfrm rot="0">
            <a:off x="16348095" y="-12700"/>
            <a:ext cx="1935141" cy="10299701"/>
            <a:chOff x="0" y="0"/>
            <a:chExt cx="2580188" cy="13732934"/>
          </a:xfrm>
        </p:grpSpPr>
        <p:sp>
          <p:nvSpPr>
            <p:cNvPr name="Freeform 31" id="31"/>
            <p:cNvSpPr/>
            <p:nvPr/>
          </p:nvSpPr>
          <p:spPr>
            <a:xfrm flipH="false" flipV="false" rot="0">
              <a:off x="0" y="0"/>
              <a:ext cx="2580259" cy="13732890"/>
            </a:xfrm>
            <a:custGeom>
              <a:avLst/>
              <a:gdLst/>
              <a:ahLst/>
              <a:cxnLst/>
              <a:rect r="r" b="b" t="t" l="l"/>
              <a:pathLst>
                <a:path h="13732890" w="2580259">
                  <a:moveTo>
                    <a:pt x="2039493" y="0"/>
                  </a:moveTo>
                  <a:lnTo>
                    <a:pt x="2580259" y="0"/>
                  </a:lnTo>
                  <a:lnTo>
                    <a:pt x="2580259" y="13732890"/>
                  </a:lnTo>
                  <a:lnTo>
                    <a:pt x="0" y="13732890"/>
                  </a:lnTo>
                  <a:lnTo>
                    <a:pt x="2039493" y="0"/>
                  </a:lnTo>
                  <a:close/>
                </a:path>
              </a:pathLst>
            </a:custGeom>
            <a:solidFill>
              <a:srgbClr val="C0E474">
                <a:alpha val="69804"/>
              </a:srgbClr>
            </a:solidFill>
          </p:spPr>
        </p:sp>
      </p:grpSp>
      <p:grpSp>
        <p:nvGrpSpPr>
          <p:cNvPr name="Group 32" id="32"/>
          <p:cNvGrpSpPr/>
          <p:nvPr/>
        </p:nvGrpSpPr>
        <p:grpSpPr>
          <a:xfrm rot="0">
            <a:off x="16408499" y="-12700"/>
            <a:ext cx="1874737" cy="10299701"/>
            <a:chOff x="0" y="0"/>
            <a:chExt cx="2499650" cy="13732934"/>
          </a:xfrm>
        </p:grpSpPr>
        <p:sp>
          <p:nvSpPr>
            <p:cNvPr name="Freeform 33" id="33"/>
            <p:cNvSpPr/>
            <p:nvPr/>
          </p:nvSpPr>
          <p:spPr>
            <a:xfrm flipH="false" flipV="false" rot="0">
              <a:off x="0" y="0"/>
              <a:ext cx="2499614" cy="13732890"/>
            </a:xfrm>
            <a:custGeom>
              <a:avLst/>
              <a:gdLst/>
              <a:ahLst/>
              <a:cxnLst/>
              <a:rect r="r" b="b" t="t" l="l"/>
              <a:pathLst>
                <a:path h="13732890" w="2499614">
                  <a:moveTo>
                    <a:pt x="0" y="0"/>
                  </a:moveTo>
                  <a:lnTo>
                    <a:pt x="2499614" y="0"/>
                  </a:lnTo>
                  <a:lnTo>
                    <a:pt x="2499614" y="13732890"/>
                  </a:lnTo>
                  <a:lnTo>
                    <a:pt x="2218817" y="13732890"/>
                  </a:lnTo>
                  <a:lnTo>
                    <a:pt x="0" y="0"/>
                  </a:lnTo>
                  <a:close/>
                </a:path>
              </a:pathLst>
            </a:custGeom>
            <a:solidFill>
              <a:srgbClr val="90C226">
                <a:alpha val="64706"/>
              </a:srgbClr>
            </a:solidFill>
          </p:spPr>
        </p:sp>
      </p:grpSp>
      <p:grpSp>
        <p:nvGrpSpPr>
          <p:cNvPr name="Group 34" id="34"/>
          <p:cNvGrpSpPr/>
          <p:nvPr/>
        </p:nvGrpSpPr>
        <p:grpSpPr>
          <a:xfrm rot="0">
            <a:off x="15557499" y="5384800"/>
            <a:ext cx="2725738" cy="4902200"/>
            <a:chOff x="0" y="0"/>
            <a:chExt cx="3634318" cy="6536266"/>
          </a:xfrm>
        </p:grpSpPr>
        <p:sp>
          <p:nvSpPr>
            <p:cNvPr name="Freeform 35" id="35"/>
            <p:cNvSpPr/>
            <p:nvPr/>
          </p:nvSpPr>
          <p:spPr>
            <a:xfrm flipH="false" flipV="false" rot="0">
              <a:off x="0" y="0"/>
              <a:ext cx="3634359" cy="6536309"/>
            </a:xfrm>
            <a:custGeom>
              <a:avLst/>
              <a:gdLst/>
              <a:ahLst/>
              <a:cxnLst/>
              <a:rect r="r" b="b" t="t" l="l"/>
              <a:pathLst>
                <a:path h="6536309" w="3634359">
                  <a:moveTo>
                    <a:pt x="0" y="6536309"/>
                  </a:moveTo>
                  <a:lnTo>
                    <a:pt x="3634359" y="0"/>
                  </a:lnTo>
                  <a:lnTo>
                    <a:pt x="3634359" y="6536309"/>
                  </a:lnTo>
                  <a:close/>
                </a:path>
              </a:pathLst>
            </a:custGeom>
            <a:solidFill>
              <a:srgbClr val="90C226">
                <a:alpha val="80000"/>
              </a:srgbClr>
            </a:solidFill>
          </p:spPr>
        </p:sp>
      </p:grpSp>
      <p:grpSp>
        <p:nvGrpSpPr>
          <p:cNvPr name="Group 36" id="36"/>
          <p:cNvGrpSpPr/>
          <p:nvPr/>
        </p:nvGrpSpPr>
        <p:grpSpPr>
          <a:xfrm rot="-10800000">
            <a:off x="0" y="0"/>
            <a:ext cx="1263894" cy="8499231"/>
            <a:chOff x="0" y="0"/>
            <a:chExt cx="1685192" cy="11332308"/>
          </a:xfrm>
        </p:grpSpPr>
        <p:sp>
          <p:nvSpPr>
            <p:cNvPr name="Freeform 37" id="37"/>
            <p:cNvSpPr/>
            <p:nvPr/>
          </p:nvSpPr>
          <p:spPr>
            <a:xfrm flipH="false" flipV="false" rot="0">
              <a:off x="0" y="0"/>
              <a:ext cx="1685163" cy="11332337"/>
            </a:xfrm>
            <a:custGeom>
              <a:avLst/>
              <a:gdLst/>
              <a:ahLst/>
              <a:cxnLst/>
              <a:rect r="r" b="b" t="t" l="l"/>
              <a:pathLst>
                <a:path h="11332337" w="1685163">
                  <a:moveTo>
                    <a:pt x="0" y="11332337"/>
                  </a:moveTo>
                  <a:lnTo>
                    <a:pt x="1685163" y="0"/>
                  </a:lnTo>
                  <a:lnTo>
                    <a:pt x="1685163" y="11332337"/>
                  </a:lnTo>
                  <a:close/>
                </a:path>
              </a:pathLst>
            </a:custGeom>
            <a:solidFill>
              <a:srgbClr val="90C226">
                <a:alpha val="84706"/>
              </a:srgbClr>
            </a:solidFill>
          </p:spPr>
        </p:sp>
      </p:grpSp>
      <p:sp>
        <p:nvSpPr>
          <p:cNvPr name="TextBox 38" id="38"/>
          <p:cNvSpPr txBox="true"/>
          <p:nvPr/>
        </p:nvSpPr>
        <p:spPr>
          <a:xfrm rot="0">
            <a:off x="1361657" y="3681413"/>
            <a:ext cx="12945744" cy="1838325"/>
          </a:xfrm>
          <a:prstGeom prst="rect">
            <a:avLst/>
          </a:prstGeom>
        </p:spPr>
        <p:txBody>
          <a:bodyPr anchor="t" rtlCol="false" tIns="0" lIns="0" bIns="0" rIns="0">
            <a:spAutoFit/>
          </a:bodyPr>
          <a:lstStyle/>
          <a:p>
            <a:pPr algn="r">
              <a:lnSpc>
                <a:spcPts val="7200"/>
              </a:lnSpc>
            </a:pPr>
            <a:r>
              <a:rPr lang="en-US" sz="6000" i="true">
                <a:solidFill>
                  <a:srgbClr val="90C226"/>
                </a:solidFill>
                <a:latin typeface="Trebuchet MS Italics"/>
                <a:ea typeface="Trebuchet MS Italics"/>
                <a:cs typeface="Trebuchet MS Italics"/>
                <a:sym typeface="Trebuchet MS Italics"/>
              </a:rPr>
              <a:t>EduShare: A Centralized Platform for Sharing Academic Resources</a:t>
            </a:r>
          </a:p>
        </p:txBody>
      </p:sp>
      <p:sp>
        <p:nvSpPr>
          <p:cNvPr name="TextBox 39" id="39"/>
          <p:cNvSpPr txBox="true"/>
          <p:nvPr/>
        </p:nvSpPr>
        <p:spPr>
          <a:xfrm rot="0">
            <a:off x="5795934" y="5953693"/>
            <a:ext cx="3082002" cy="419100"/>
          </a:xfrm>
          <a:prstGeom prst="rect">
            <a:avLst/>
          </a:prstGeom>
        </p:spPr>
        <p:txBody>
          <a:bodyPr anchor="t" rtlCol="false" tIns="0" lIns="0" bIns="0" rIns="0">
            <a:spAutoFit/>
          </a:bodyPr>
          <a:lstStyle/>
          <a:p>
            <a:pPr algn="r">
              <a:lnSpc>
                <a:spcPts val="3240"/>
              </a:lnSpc>
            </a:pPr>
            <a:r>
              <a:rPr lang="en-US" sz="2700">
                <a:solidFill>
                  <a:srgbClr val="90C226"/>
                </a:solidFill>
                <a:latin typeface="Trebuchet MS"/>
                <a:ea typeface="Trebuchet MS"/>
                <a:cs typeface="Trebuchet MS"/>
                <a:sym typeface="Trebuchet MS"/>
              </a:rPr>
              <a:t>A Web Application</a:t>
            </a:r>
          </a:p>
        </p:txBody>
      </p:sp>
      <p:sp>
        <p:nvSpPr>
          <p:cNvPr name="TextBox 40" id="40"/>
          <p:cNvSpPr txBox="true"/>
          <p:nvPr/>
        </p:nvSpPr>
        <p:spPr>
          <a:xfrm rot="0">
            <a:off x="9739630" y="7219681"/>
            <a:ext cx="3658869" cy="2549574"/>
          </a:xfrm>
          <a:prstGeom prst="rect">
            <a:avLst/>
          </a:prstGeom>
        </p:spPr>
        <p:txBody>
          <a:bodyPr anchor="t" rtlCol="false" tIns="0" lIns="0" bIns="0" rIns="0">
            <a:spAutoFit/>
          </a:bodyPr>
          <a:lstStyle/>
          <a:p>
            <a:pPr algn="l">
              <a:lnSpc>
                <a:spcPts val="3240"/>
              </a:lnSpc>
            </a:pPr>
            <a:r>
              <a:rPr lang="en-US" sz="2700">
                <a:solidFill>
                  <a:srgbClr val="90C226"/>
                </a:solidFill>
                <a:latin typeface="Trebuchet MS"/>
                <a:ea typeface="Trebuchet MS"/>
                <a:cs typeface="Trebuchet MS"/>
                <a:sym typeface="Trebuchet MS"/>
              </a:rPr>
              <a:t>TEAM MEMBERS</a:t>
            </a:r>
          </a:p>
          <a:p>
            <a:pPr algn="l">
              <a:lnSpc>
                <a:spcPts val="3240"/>
              </a:lnSpc>
            </a:pPr>
            <a:r>
              <a:rPr lang="en-US" sz="2700">
                <a:solidFill>
                  <a:srgbClr val="90C226"/>
                </a:solidFill>
                <a:latin typeface="Trebuchet MS"/>
                <a:ea typeface="Trebuchet MS"/>
                <a:cs typeface="Trebuchet MS"/>
                <a:sym typeface="Trebuchet MS"/>
              </a:rPr>
              <a:t>Sundareswaran.M</a:t>
            </a:r>
          </a:p>
          <a:p>
            <a:pPr algn="l">
              <a:lnSpc>
                <a:spcPts val="3240"/>
              </a:lnSpc>
            </a:pPr>
            <a:r>
              <a:rPr lang="en-US" sz="2700">
                <a:solidFill>
                  <a:srgbClr val="90C226"/>
                </a:solidFill>
                <a:latin typeface="Trebuchet MS"/>
                <a:ea typeface="Trebuchet MS"/>
                <a:cs typeface="Trebuchet MS"/>
                <a:sym typeface="Trebuchet MS"/>
              </a:rPr>
              <a:t>Suriya.K.I</a:t>
            </a:r>
          </a:p>
          <a:p>
            <a:pPr algn="l">
              <a:lnSpc>
                <a:spcPts val="3240"/>
              </a:lnSpc>
            </a:pPr>
            <a:r>
              <a:rPr lang="en-US" sz="2700">
                <a:solidFill>
                  <a:srgbClr val="90C226"/>
                </a:solidFill>
                <a:latin typeface="Trebuchet MS"/>
                <a:ea typeface="Trebuchet MS"/>
                <a:cs typeface="Trebuchet MS"/>
                <a:sym typeface="Trebuchet MS"/>
              </a:rPr>
              <a:t>Shivaraman.G</a:t>
            </a:r>
          </a:p>
          <a:p>
            <a:pPr algn="l">
              <a:lnSpc>
                <a:spcPts val="3240"/>
              </a:lnSpc>
            </a:pPr>
          </a:p>
          <a:p>
            <a:pPr algn="l">
              <a:lnSpc>
                <a:spcPts val="3240"/>
              </a:lnSpc>
            </a:pPr>
          </a:p>
        </p:txBody>
      </p:sp>
      <p:sp>
        <p:nvSpPr>
          <p:cNvPr name="TextBox 41" id="41"/>
          <p:cNvSpPr txBox="true"/>
          <p:nvPr/>
        </p:nvSpPr>
        <p:spPr>
          <a:xfrm rot="0">
            <a:off x="3235614" y="7599042"/>
            <a:ext cx="2560320" cy="1303080"/>
          </a:xfrm>
          <a:prstGeom prst="rect">
            <a:avLst/>
          </a:prstGeom>
        </p:spPr>
        <p:txBody>
          <a:bodyPr anchor="t" rtlCol="false" tIns="0" lIns="0" bIns="0" rIns="0">
            <a:spAutoFit/>
          </a:bodyPr>
          <a:lstStyle/>
          <a:p>
            <a:pPr algn="l">
              <a:lnSpc>
                <a:spcPts val="3240"/>
              </a:lnSpc>
            </a:pPr>
            <a:r>
              <a:rPr lang="en-US" sz="2700">
                <a:solidFill>
                  <a:srgbClr val="90C226"/>
                </a:solidFill>
                <a:latin typeface="Trebuchet MS"/>
                <a:ea typeface="Trebuchet MS"/>
                <a:cs typeface="Trebuchet MS"/>
                <a:sym typeface="Trebuchet MS"/>
              </a:rPr>
              <a:t>MENTOR</a:t>
            </a:r>
          </a:p>
          <a:p>
            <a:pPr algn="l">
              <a:lnSpc>
                <a:spcPts val="3240"/>
              </a:lnSpc>
            </a:pPr>
            <a:r>
              <a:rPr lang="en-US" sz="2700">
                <a:solidFill>
                  <a:srgbClr val="90C226"/>
                </a:solidFill>
                <a:latin typeface="Trebuchet MS"/>
                <a:ea typeface="Trebuchet MS"/>
                <a:cs typeface="Trebuchet MS"/>
                <a:sym typeface="Trebuchet MS"/>
              </a:rPr>
              <a:t>Ms.JANSIRANI.A</a:t>
            </a:r>
          </a:p>
          <a:p>
            <a:pPr algn="l">
              <a:lnSpc>
                <a:spcPts val="3240"/>
              </a:lnSpc>
            </a:pPr>
          </a:p>
        </p:txBody>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AutoShape 2" id="2"/>
          <p:cNvSpPr/>
          <p:nvPr/>
        </p:nvSpPr>
        <p:spPr>
          <a:xfrm rot="4791364">
            <a:off x="9738483" y="5143500"/>
            <a:ext cx="10464870" cy="0"/>
          </a:xfrm>
          <a:prstGeom prst="line">
            <a:avLst/>
          </a:prstGeom>
          <a:ln cap="rnd" w="9525">
            <a:solidFill>
              <a:srgbClr val="FFFFFF"/>
            </a:solidFill>
            <a:prstDash val="solid"/>
            <a:headEnd type="none" len="sm" w="sm"/>
            <a:tailEnd type="none" len="sm" w="sm"/>
          </a:ln>
        </p:spPr>
      </p:sp>
      <p:sp>
        <p:nvSpPr>
          <p:cNvPr name="AutoShape 3" id="3"/>
          <p:cNvSpPr/>
          <p:nvPr/>
        </p:nvSpPr>
        <p:spPr>
          <a:xfrm rot="8776573">
            <a:off x="10406482" y="7904560"/>
            <a:ext cx="8608175" cy="0"/>
          </a:xfrm>
          <a:prstGeom prst="line">
            <a:avLst/>
          </a:prstGeom>
          <a:ln cap="rnd" w="9525">
            <a:solidFill>
              <a:srgbClr val="FFFFFF"/>
            </a:solidFill>
            <a:prstDash val="solid"/>
            <a:headEnd type="none" len="sm" w="sm"/>
            <a:tailEnd type="none" len="sm" w="sm"/>
          </a:ln>
        </p:spPr>
      </p:sp>
      <p:grpSp>
        <p:nvGrpSpPr>
          <p:cNvPr name="Group 4" id="4"/>
          <p:cNvGrpSpPr/>
          <p:nvPr/>
        </p:nvGrpSpPr>
        <p:grpSpPr>
          <a:xfrm rot="0">
            <a:off x="0" y="6019800"/>
            <a:ext cx="673100" cy="4267200"/>
            <a:chOff x="0" y="0"/>
            <a:chExt cx="897466" cy="5689600"/>
          </a:xfrm>
        </p:grpSpPr>
        <p:sp>
          <p:nvSpPr>
            <p:cNvPr name="Freeform 5" id="5"/>
            <p:cNvSpPr/>
            <p:nvPr/>
          </p:nvSpPr>
          <p:spPr>
            <a:xfrm flipH="false" flipV="false" rot="0">
              <a:off x="0" y="0"/>
              <a:ext cx="897509" cy="5689600"/>
            </a:xfrm>
            <a:custGeom>
              <a:avLst/>
              <a:gdLst/>
              <a:ahLst/>
              <a:cxnLst/>
              <a:rect r="r" b="b" t="t" l="l"/>
              <a:pathLst>
                <a:path h="5689600" w="897509">
                  <a:moveTo>
                    <a:pt x="0" y="5689600"/>
                  </a:moveTo>
                  <a:lnTo>
                    <a:pt x="0" y="0"/>
                  </a:lnTo>
                  <a:lnTo>
                    <a:pt x="897509" y="5689600"/>
                  </a:lnTo>
                  <a:close/>
                </a:path>
              </a:pathLst>
            </a:custGeom>
            <a:solidFill>
              <a:srgbClr val="90C226">
                <a:alpha val="84706"/>
              </a:srgbClr>
            </a:solidFill>
          </p:spPr>
        </p:sp>
      </p:grpSp>
      <p:sp>
        <p:nvSpPr>
          <p:cNvPr name="Freeform 6" id="6"/>
          <p:cNvSpPr/>
          <p:nvPr/>
        </p:nvSpPr>
        <p:spPr>
          <a:xfrm flipH="false" flipV="false" rot="0">
            <a:off x="2517669" y="1438275"/>
            <a:ext cx="13252662" cy="7454622"/>
          </a:xfrm>
          <a:custGeom>
            <a:avLst/>
            <a:gdLst/>
            <a:ahLst/>
            <a:cxnLst/>
            <a:rect r="r" b="b" t="t" l="l"/>
            <a:pathLst>
              <a:path h="7454622" w="13252662">
                <a:moveTo>
                  <a:pt x="0" y="0"/>
                </a:moveTo>
                <a:lnTo>
                  <a:pt x="13252662" y="0"/>
                </a:lnTo>
                <a:lnTo>
                  <a:pt x="13252662" y="7454622"/>
                </a:lnTo>
                <a:lnTo>
                  <a:pt x="0" y="7454622"/>
                </a:lnTo>
                <a:lnTo>
                  <a:pt x="0" y="0"/>
                </a:lnTo>
                <a:close/>
              </a:path>
            </a:pathLst>
          </a:custGeom>
          <a:blipFill>
            <a:blip r:embed="rId2"/>
            <a:stretch>
              <a:fillRect l="0" t="0" r="0" b="0"/>
            </a:stretch>
          </a:blipFill>
        </p:spPr>
      </p:sp>
      <p:sp>
        <p:nvSpPr>
          <p:cNvPr name="TextBox 7" id="7"/>
          <p:cNvSpPr txBox="true"/>
          <p:nvPr/>
        </p:nvSpPr>
        <p:spPr>
          <a:xfrm rot="0">
            <a:off x="5849171" y="609600"/>
            <a:ext cx="7174150" cy="828675"/>
          </a:xfrm>
          <a:prstGeom prst="rect">
            <a:avLst/>
          </a:prstGeom>
        </p:spPr>
        <p:txBody>
          <a:bodyPr anchor="t" rtlCol="false" tIns="0" lIns="0" bIns="0" rIns="0">
            <a:spAutoFit/>
          </a:bodyPr>
          <a:lstStyle/>
          <a:p>
            <a:pPr algn="l">
              <a:lnSpc>
                <a:spcPts val="6480"/>
              </a:lnSpc>
            </a:pPr>
            <a:r>
              <a:rPr lang="en-US" sz="5400">
                <a:solidFill>
                  <a:srgbClr val="90C226"/>
                </a:solidFill>
                <a:latin typeface="Trebuchet MS"/>
                <a:ea typeface="Trebuchet MS"/>
                <a:cs typeface="Trebuchet MS"/>
                <a:sym typeface="Trebuchet MS"/>
              </a:rPr>
              <a:t>BACKEND CONNECTION</a:t>
            </a:r>
          </a:p>
        </p:txBody>
      </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AutoShape 2" id="2"/>
          <p:cNvSpPr/>
          <p:nvPr/>
        </p:nvSpPr>
        <p:spPr>
          <a:xfrm rot="4791364">
            <a:off x="9738483" y="5143500"/>
            <a:ext cx="10464870" cy="0"/>
          </a:xfrm>
          <a:prstGeom prst="line">
            <a:avLst/>
          </a:prstGeom>
          <a:ln cap="rnd" w="9525">
            <a:solidFill>
              <a:srgbClr val="FFFFFF"/>
            </a:solidFill>
            <a:prstDash val="solid"/>
            <a:headEnd type="none" len="sm" w="sm"/>
            <a:tailEnd type="none" len="sm" w="sm"/>
          </a:ln>
        </p:spPr>
      </p:sp>
      <p:sp>
        <p:nvSpPr>
          <p:cNvPr name="AutoShape 3" id="3"/>
          <p:cNvSpPr/>
          <p:nvPr/>
        </p:nvSpPr>
        <p:spPr>
          <a:xfrm rot="8776573">
            <a:off x="10406482" y="7904560"/>
            <a:ext cx="8608175" cy="0"/>
          </a:xfrm>
          <a:prstGeom prst="line">
            <a:avLst/>
          </a:prstGeom>
          <a:ln cap="rnd" w="9525">
            <a:solidFill>
              <a:srgbClr val="FFFFFF"/>
            </a:solidFill>
            <a:prstDash val="solid"/>
            <a:headEnd type="none" len="sm" w="sm"/>
            <a:tailEnd type="none" len="sm" w="sm"/>
          </a:ln>
        </p:spPr>
      </p:sp>
      <p:sp>
        <p:nvSpPr>
          <p:cNvPr name="Freeform 4" id="4"/>
          <p:cNvSpPr/>
          <p:nvPr/>
        </p:nvSpPr>
        <p:spPr>
          <a:xfrm flipH="false" flipV="false" rot="0">
            <a:off x="-7425381" y="-4176777"/>
            <a:ext cx="33138762" cy="18640554"/>
          </a:xfrm>
          <a:custGeom>
            <a:avLst/>
            <a:gdLst/>
            <a:ahLst/>
            <a:cxnLst/>
            <a:rect r="r" b="b" t="t" l="l"/>
            <a:pathLst>
              <a:path h="18640554" w="33138762">
                <a:moveTo>
                  <a:pt x="0" y="0"/>
                </a:moveTo>
                <a:lnTo>
                  <a:pt x="33138762" y="0"/>
                </a:lnTo>
                <a:lnTo>
                  <a:pt x="33138762" y="18640554"/>
                </a:lnTo>
                <a:lnTo>
                  <a:pt x="0" y="18640554"/>
                </a:lnTo>
                <a:lnTo>
                  <a:pt x="0" y="0"/>
                </a:lnTo>
                <a:close/>
              </a:path>
            </a:pathLst>
          </a:custGeom>
          <a:blipFill>
            <a:blip r:embed="rId2"/>
            <a:stretch>
              <a:fillRect l="0" t="0" r="0" b="0"/>
            </a:stretch>
          </a:blipFill>
        </p:spPr>
      </p:sp>
      <p:grpSp>
        <p:nvGrpSpPr>
          <p:cNvPr name="Group 5" id="5"/>
          <p:cNvGrpSpPr/>
          <p:nvPr/>
        </p:nvGrpSpPr>
        <p:grpSpPr>
          <a:xfrm rot="0">
            <a:off x="0" y="6019800"/>
            <a:ext cx="673100" cy="4267200"/>
            <a:chOff x="0" y="0"/>
            <a:chExt cx="897466" cy="5689600"/>
          </a:xfrm>
        </p:grpSpPr>
        <p:sp>
          <p:nvSpPr>
            <p:cNvPr name="Freeform 6" id="6"/>
            <p:cNvSpPr/>
            <p:nvPr/>
          </p:nvSpPr>
          <p:spPr>
            <a:xfrm flipH="false" flipV="false" rot="0">
              <a:off x="0" y="0"/>
              <a:ext cx="897509" cy="5689600"/>
            </a:xfrm>
            <a:custGeom>
              <a:avLst/>
              <a:gdLst/>
              <a:ahLst/>
              <a:cxnLst/>
              <a:rect r="r" b="b" t="t" l="l"/>
              <a:pathLst>
                <a:path h="5689600" w="897509">
                  <a:moveTo>
                    <a:pt x="0" y="5689600"/>
                  </a:moveTo>
                  <a:lnTo>
                    <a:pt x="0" y="0"/>
                  </a:lnTo>
                  <a:lnTo>
                    <a:pt x="897509" y="5689600"/>
                  </a:lnTo>
                  <a:close/>
                </a:path>
              </a:pathLst>
            </a:custGeom>
            <a:solidFill>
              <a:srgbClr val="90C226">
                <a:alpha val="84706"/>
              </a:srgbClr>
            </a:solidFill>
          </p:spPr>
        </p:sp>
      </p:grpSp>
      <p:sp>
        <p:nvSpPr>
          <p:cNvPr name="TextBox 7" id="7"/>
          <p:cNvSpPr txBox="true"/>
          <p:nvPr/>
        </p:nvSpPr>
        <p:spPr>
          <a:xfrm rot="0">
            <a:off x="7496585" y="1019175"/>
            <a:ext cx="3294829" cy="828675"/>
          </a:xfrm>
          <a:prstGeom prst="rect">
            <a:avLst/>
          </a:prstGeom>
        </p:spPr>
        <p:txBody>
          <a:bodyPr anchor="t" rtlCol="false" tIns="0" lIns="0" bIns="0" rIns="0">
            <a:spAutoFit/>
          </a:bodyPr>
          <a:lstStyle/>
          <a:p>
            <a:pPr algn="l">
              <a:lnSpc>
                <a:spcPts val="6480"/>
              </a:lnSpc>
            </a:pPr>
            <a:r>
              <a:rPr lang="en-US" sz="5400">
                <a:solidFill>
                  <a:srgbClr val="90C226"/>
                </a:solidFill>
                <a:latin typeface="Trebuchet MS"/>
                <a:ea typeface="Trebuchet MS"/>
                <a:cs typeface="Trebuchet MS"/>
                <a:sym typeface="Trebuchet MS"/>
              </a:rPr>
              <a:t>DATABASE</a:t>
            </a:r>
          </a:p>
        </p:txBody>
      </p:sp>
    </p:spTree>
  </p:cSld>
  <p:clrMapOvr>
    <a:masterClrMapping/>
  </p:clrMapOvr>
</p:sld>
</file>

<file path=ppt/slides/slide1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AutoShape 2" id="2"/>
          <p:cNvSpPr/>
          <p:nvPr/>
        </p:nvSpPr>
        <p:spPr>
          <a:xfrm rot="4791364">
            <a:off x="9738483" y="5143500"/>
            <a:ext cx="10464870" cy="0"/>
          </a:xfrm>
          <a:prstGeom prst="line">
            <a:avLst/>
          </a:prstGeom>
          <a:ln cap="rnd" w="9525">
            <a:solidFill>
              <a:srgbClr val="FFFFFF"/>
            </a:solidFill>
            <a:prstDash val="solid"/>
            <a:headEnd type="none" len="sm" w="sm"/>
            <a:tailEnd type="none" len="sm" w="sm"/>
          </a:ln>
        </p:spPr>
      </p:sp>
      <p:sp>
        <p:nvSpPr>
          <p:cNvPr name="AutoShape 3" id="3"/>
          <p:cNvSpPr/>
          <p:nvPr/>
        </p:nvSpPr>
        <p:spPr>
          <a:xfrm rot="8776573">
            <a:off x="10406482" y="7904560"/>
            <a:ext cx="8608175" cy="0"/>
          </a:xfrm>
          <a:prstGeom prst="line">
            <a:avLst/>
          </a:prstGeom>
          <a:ln cap="rnd" w="9525">
            <a:solidFill>
              <a:srgbClr val="FFFFFF"/>
            </a:solidFill>
            <a:prstDash val="solid"/>
            <a:headEnd type="none" len="sm" w="sm"/>
            <a:tailEnd type="none" len="sm" w="sm"/>
          </a:ln>
        </p:spPr>
      </p:sp>
      <p:grpSp>
        <p:nvGrpSpPr>
          <p:cNvPr name="Group 4" id="4"/>
          <p:cNvGrpSpPr/>
          <p:nvPr/>
        </p:nvGrpSpPr>
        <p:grpSpPr>
          <a:xfrm rot="0">
            <a:off x="0" y="6019800"/>
            <a:ext cx="673100" cy="4267200"/>
            <a:chOff x="0" y="0"/>
            <a:chExt cx="897466" cy="5689600"/>
          </a:xfrm>
        </p:grpSpPr>
        <p:sp>
          <p:nvSpPr>
            <p:cNvPr name="Freeform 5" id="5"/>
            <p:cNvSpPr/>
            <p:nvPr/>
          </p:nvSpPr>
          <p:spPr>
            <a:xfrm flipH="false" flipV="false" rot="0">
              <a:off x="0" y="0"/>
              <a:ext cx="897509" cy="5689600"/>
            </a:xfrm>
            <a:custGeom>
              <a:avLst/>
              <a:gdLst/>
              <a:ahLst/>
              <a:cxnLst/>
              <a:rect r="r" b="b" t="t" l="l"/>
              <a:pathLst>
                <a:path h="5689600" w="897509">
                  <a:moveTo>
                    <a:pt x="0" y="5689600"/>
                  </a:moveTo>
                  <a:lnTo>
                    <a:pt x="0" y="0"/>
                  </a:lnTo>
                  <a:lnTo>
                    <a:pt x="897509" y="5689600"/>
                  </a:lnTo>
                  <a:close/>
                </a:path>
              </a:pathLst>
            </a:custGeom>
            <a:solidFill>
              <a:srgbClr val="90C226">
                <a:alpha val="84706"/>
              </a:srgbClr>
            </a:solidFill>
          </p:spPr>
        </p:sp>
      </p:grpSp>
      <p:sp>
        <p:nvSpPr>
          <p:cNvPr name="Freeform 6" id="6"/>
          <p:cNvSpPr/>
          <p:nvPr/>
        </p:nvSpPr>
        <p:spPr>
          <a:xfrm flipH="false" flipV="false" rot="0">
            <a:off x="1366013" y="2570535"/>
            <a:ext cx="7273374" cy="2420050"/>
          </a:xfrm>
          <a:custGeom>
            <a:avLst/>
            <a:gdLst/>
            <a:ahLst/>
            <a:cxnLst/>
            <a:rect r="r" b="b" t="t" l="l"/>
            <a:pathLst>
              <a:path h="2420050" w="7273374">
                <a:moveTo>
                  <a:pt x="0" y="0"/>
                </a:moveTo>
                <a:lnTo>
                  <a:pt x="7273374" y="0"/>
                </a:lnTo>
                <a:lnTo>
                  <a:pt x="7273374" y="2420049"/>
                </a:lnTo>
                <a:lnTo>
                  <a:pt x="0" y="2420049"/>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7" id="7"/>
          <p:cNvSpPr/>
          <p:nvPr/>
        </p:nvSpPr>
        <p:spPr>
          <a:xfrm flipH="false" flipV="false" rot="0">
            <a:off x="9803771" y="2569806"/>
            <a:ext cx="7273374" cy="2420050"/>
          </a:xfrm>
          <a:custGeom>
            <a:avLst/>
            <a:gdLst/>
            <a:ahLst/>
            <a:cxnLst/>
            <a:rect r="r" b="b" t="t" l="l"/>
            <a:pathLst>
              <a:path h="2420050" w="7273374">
                <a:moveTo>
                  <a:pt x="0" y="0"/>
                </a:moveTo>
                <a:lnTo>
                  <a:pt x="7273374" y="0"/>
                </a:lnTo>
                <a:lnTo>
                  <a:pt x="7273374" y="2420050"/>
                </a:lnTo>
                <a:lnTo>
                  <a:pt x="0" y="242005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8" id="8"/>
          <p:cNvSpPr/>
          <p:nvPr/>
        </p:nvSpPr>
        <p:spPr>
          <a:xfrm flipH="false" flipV="false" rot="0">
            <a:off x="1366013" y="6420063"/>
            <a:ext cx="7273374" cy="2420050"/>
          </a:xfrm>
          <a:custGeom>
            <a:avLst/>
            <a:gdLst/>
            <a:ahLst/>
            <a:cxnLst/>
            <a:rect r="r" b="b" t="t" l="l"/>
            <a:pathLst>
              <a:path h="2420050" w="7273374">
                <a:moveTo>
                  <a:pt x="0" y="0"/>
                </a:moveTo>
                <a:lnTo>
                  <a:pt x="7273374" y="0"/>
                </a:lnTo>
                <a:lnTo>
                  <a:pt x="7273374" y="2420050"/>
                </a:lnTo>
                <a:lnTo>
                  <a:pt x="0" y="242005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9" id="9"/>
          <p:cNvSpPr/>
          <p:nvPr/>
        </p:nvSpPr>
        <p:spPr>
          <a:xfrm flipH="false" flipV="false" rot="0">
            <a:off x="9803771" y="6419334"/>
            <a:ext cx="7273374" cy="2420050"/>
          </a:xfrm>
          <a:custGeom>
            <a:avLst/>
            <a:gdLst/>
            <a:ahLst/>
            <a:cxnLst/>
            <a:rect r="r" b="b" t="t" l="l"/>
            <a:pathLst>
              <a:path h="2420050" w="7273374">
                <a:moveTo>
                  <a:pt x="0" y="0"/>
                </a:moveTo>
                <a:lnTo>
                  <a:pt x="7273374" y="0"/>
                </a:lnTo>
                <a:lnTo>
                  <a:pt x="7273374" y="2420050"/>
                </a:lnTo>
                <a:lnTo>
                  <a:pt x="0" y="242005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10" id="10"/>
          <p:cNvSpPr/>
          <p:nvPr/>
        </p:nvSpPr>
        <p:spPr>
          <a:xfrm flipH="false" flipV="false" rot="0">
            <a:off x="8495177" y="2105898"/>
            <a:ext cx="1297645" cy="463908"/>
          </a:xfrm>
          <a:custGeom>
            <a:avLst/>
            <a:gdLst/>
            <a:ahLst/>
            <a:cxnLst/>
            <a:rect r="r" b="b" t="t" l="l"/>
            <a:pathLst>
              <a:path h="463908" w="1297645">
                <a:moveTo>
                  <a:pt x="0" y="0"/>
                </a:moveTo>
                <a:lnTo>
                  <a:pt x="1297646" y="0"/>
                </a:lnTo>
                <a:lnTo>
                  <a:pt x="1297646" y="463908"/>
                </a:lnTo>
                <a:lnTo>
                  <a:pt x="0" y="463908"/>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TextBox 11" id="11"/>
          <p:cNvSpPr txBox="true"/>
          <p:nvPr/>
        </p:nvSpPr>
        <p:spPr>
          <a:xfrm rot="0">
            <a:off x="7496585" y="609600"/>
            <a:ext cx="4184532" cy="828675"/>
          </a:xfrm>
          <a:prstGeom prst="rect">
            <a:avLst/>
          </a:prstGeom>
        </p:spPr>
        <p:txBody>
          <a:bodyPr anchor="t" rtlCol="false" tIns="0" lIns="0" bIns="0" rIns="0">
            <a:spAutoFit/>
          </a:bodyPr>
          <a:lstStyle/>
          <a:p>
            <a:pPr algn="l">
              <a:lnSpc>
                <a:spcPts val="6480"/>
              </a:lnSpc>
            </a:pPr>
            <a:r>
              <a:rPr lang="en-US" sz="5400">
                <a:solidFill>
                  <a:srgbClr val="90C226"/>
                </a:solidFill>
                <a:latin typeface="Trebuchet MS"/>
                <a:ea typeface="Trebuchet MS"/>
                <a:cs typeface="Trebuchet MS"/>
                <a:sym typeface="Trebuchet MS"/>
              </a:rPr>
              <a:t>ACTION PLAN</a:t>
            </a:r>
          </a:p>
        </p:txBody>
      </p:sp>
      <p:sp>
        <p:nvSpPr>
          <p:cNvPr name="TextBox 12" id="12"/>
          <p:cNvSpPr txBox="true"/>
          <p:nvPr/>
        </p:nvSpPr>
        <p:spPr>
          <a:xfrm rot="0">
            <a:off x="2734908" y="2846381"/>
            <a:ext cx="4535584" cy="1847850"/>
          </a:xfrm>
          <a:prstGeom prst="rect">
            <a:avLst/>
          </a:prstGeom>
        </p:spPr>
        <p:txBody>
          <a:bodyPr anchor="t" rtlCol="false" tIns="0" lIns="0" bIns="0" rIns="0">
            <a:spAutoFit/>
          </a:bodyPr>
          <a:lstStyle/>
          <a:p>
            <a:pPr algn="ctr">
              <a:lnSpc>
                <a:spcPts val="4826"/>
              </a:lnSpc>
              <a:spcBef>
                <a:spcPct val="0"/>
              </a:spcBef>
            </a:pPr>
            <a:r>
              <a:rPr lang="en-US" sz="4021">
                <a:solidFill>
                  <a:srgbClr val="000000"/>
                </a:solidFill>
                <a:latin typeface="Trebuchet MS"/>
                <a:ea typeface="Trebuchet MS"/>
                <a:cs typeface="Trebuchet MS"/>
                <a:sym typeface="Trebuchet MS"/>
              </a:rPr>
              <a:t> Literature review, tool selection, and initial design.</a:t>
            </a:r>
          </a:p>
        </p:txBody>
      </p:sp>
      <p:sp>
        <p:nvSpPr>
          <p:cNvPr name="TextBox 13" id="13"/>
          <p:cNvSpPr txBox="true"/>
          <p:nvPr/>
        </p:nvSpPr>
        <p:spPr>
          <a:xfrm rot="0">
            <a:off x="11689477" y="2827331"/>
            <a:ext cx="4719795" cy="2066925"/>
          </a:xfrm>
          <a:prstGeom prst="rect">
            <a:avLst/>
          </a:prstGeom>
        </p:spPr>
        <p:txBody>
          <a:bodyPr anchor="t" rtlCol="false" tIns="0" lIns="0" bIns="0" rIns="0">
            <a:spAutoFit/>
          </a:bodyPr>
          <a:lstStyle/>
          <a:p>
            <a:pPr algn="ctr">
              <a:lnSpc>
                <a:spcPts val="4053"/>
              </a:lnSpc>
              <a:spcBef>
                <a:spcPct val="0"/>
              </a:spcBef>
            </a:pPr>
            <a:r>
              <a:rPr lang="en-US" b="true" sz="3377">
                <a:solidFill>
                  <a:srgbClr val="000000"/>
                </a:solidFill>
                <a:latin typeface="Trebuchet MS Bold"/>
                <a:ea typeface="Trebuchet MS Bold"/>
                <a:cs typeface="Trebuchet MS Bold"/>
                <a:sym typeface="Trebuchet MS Bold"/>
              </a:rPr>
              <a:t> Database setup and basic file upload/download functionality.</a:t>
            </a:r>
          </a:p>
        </p:txBody>
      </p:sp>
      <p:sp>
        <p:nvSpPr>
          <p:cNvPr name="TextBox 14" id="14"/>
          <p:cNvSpPr txBox="true"/>
          <p:nvPr/>
        </p:nvSpPr>
        <p:spPr>
          <a:xfrm rot="0">
            <a:off x="11165967" y="6848309"/>
            <a:ext cx="5053434" cy="1552575"/>
          </a:xfrm>
          <a:prstGeom prst="rect">
            <a:avLst/>
          </a:prstGeom>
        </p:spPr>
        <p:txBody>
          <a:bodyPr anchor="t" rtlCol="false" tIns="0" lIns="0" bIns="0" rIns="0">
            <a:spAutoFit/>
          </a:bodyPr>
          <a:lstStyle/>
          <a:p>
            <a:pPr algn="ctr">
              <a:lnSpc>
                <a:spcPts val="4053"/>
              </a:lnSpc>
              <a:spcBef>
                <a:spcPct val="0"/>
              </a:spcBef>
            </a:pPr>
            <a:r>
              <a:rPr lang="en-US" b="true" sz="3377">
                <a:solidFill>
                  <a:srgbClr val="000000"/>
                </a:solidFill>
                <a:latin typeface="Trebuchet MS Bold"/>
                <a:ea typeface="Trebuchet MS Bold"/>
                <a:cs typeface="Trebuchet MS Bold"/>
                <a:sym typeface="Trebuchet MS Bold"/>
              </a:rPr>
              <a:t>Develop frontend and implement categorization features.</a:t>
            </a:r>
          </a:p>
        </p:txBody>
      </p:sp>
      <p:sp>
        <p:nvSpPr>
          <p:cNvPr name="TextBox 15" id="15"/>
          <p:cNvSpPr txBox="true"/>
          <p:nvPr/>
        </p:nvSpPr>
        <p:spPr>
          <a:xfrm rot="0">
            <a:off x="2734908" y="7105484"/>
            <a:ext cx="5053434" cy="1038225"/>
          </a:xfrm>
          <a:prstGeom prst="rect">
            <a:avLst/>
          </a:prstGeom>
        </p:spPr>
        <p:txBody>
          <a:bodyPr anchor="t" rtlCol="false" tIns="0" lIns="0" bIns="0" rIns="0">
            <a:spAutoFit/>
          </a:bodyPr>
          <a:lstStyle/>
          <a:p>
            <a:pPr algn="ctr">
              <a:lnSpc>
                <a:spcPts val="4053"/>
              </a:lnSpc>
              <a:spcBef>
                <a:spcPct val="0"/>
              </a:spcBef>
            </a:pPr>
            <a:r>
              <a:rPr lang="en-US" b="true" sz="3377">
                <a:solidFill>
                  <a:srgbClr val="000000"/>
                </a:solidFill>
                <a:latin typeface="Trebuchet MS Bold"/>
                <a:ea typeface="Trebuchet MS Bold"/>
                <a:cs typeface="Trebuchet MS Bold"/>
                <a:sym typeface="Trebuchet MS Bold"/>
              </a:rPr>
              <a:t> Testing, feedback, and deployment.</a:t>
            </a:r>
          </a:p>
        </p:txBody>
      </p:sp>
      <p:sp>
        <p:nvSpPr>
          <p:cNvPr name="Freeform 16" id="16"/>
          <p:cNvSpPr/>
          <p:nvPr/>
        </p:nvSpPr>
        <p:spPr>
          <a:xfrm flipH="false" flipV="false" rot="5400000">
            <a:off x="15570578" y="5472641"/>
            <a:ext cx="1297645" cy="463908"/>
          </a:xfrm>
          <a:custGeom>
            <a:avLst/>
            <a:gdLst/>
            <a:ahLst/>
            <a:cxnLst/>
            <a:rect r="r" b="b" t="t" l="l"/>
            <a:pathLst>
              <a:path h="463908" w="1297645">
                <a:moveTo>
                  <a:pt x="0" y="0"/>
                </a:moveTo>
                <a:lnTo>
                  <a:pt x="1297646" y="0"/>
                </a:lnTo>
                <a:lnTo>
                  <a:pt x="1297646" y="463908"/>
                </a:lnTo>
                <a:lnTo>
                  <a:pt x="0" y="463908"/>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17" id="17"/>
          <p:cNvSpPr/>
          <p:nvPr/>
        </p:nvSpPr>
        <p:spPr>
          <a:xfrm flipH="false" flipV="false" rot="-10800000">
            <a:off x="8639387" y="8794392"/>
            <a:ext cx="1297645" cy="463908"/>
          </a:xfrm>
          <a:custGeom>
            <a:avLst/>
            <a:gdLst/>
            <a:ahLst/>
            <a:cxnLst/>
            <a:rect r="r" b="b" t="t" l="l"/>
            <a:pathLst>
              <a:path h="463908" w="1297645">
                <a:moveTo>
                  <a:pt x="0" y="0"/>
                </a:moveTo>
                <a:lnTo>
                  <a:pt x="1297645" y="0"/>
                </a:lnTo>
                <a:lnTo>
                  <a:pt x="1297645" y="463908"/>
                </a:lnTo>
                <a:lnTo>
                  <a:pt x="0" y="463908"/>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Tree>
  </p:cSld>
  <p:clrMapOvr>
    <a:masterClrMapping/>
  </p:clrMapOvr>
</p:sld>
</file>

<file path=ppt/slides/slide13.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sp>
        <p:nvSpPr>
          <p:cNvPr name="AutoShape 2" id="2"/>
          <p:cNvSpPr/>
          <p:nvPr/>
        </p:nvSpPr>
        <p:spPr>
          <a:xfrm rot="4791364">
            <a:off x="9738483" y="5143500"/>
            <a:ext cx="10464870" cy="0"/>
          </a:xfrm>
          <a:prstGeom prst="line">
            <a:avLst/>
          </a:prstGeom>
          <a:ln cap="rnd" w="9525">
            <a:solidFill>
              <a:srgbClr val="FFFFFF"/>
            </a:solidFill>
            <a:prstDash val="solid"/>
            <a:headEnd type="none" len="sm" w="sm"/>
            <a:tailEnd type="none" len="sm" w="sm"/>
          </a:ln>
        </p:spPr>
      </p:sp>
      <p:sp>
        <p:nvSpPr>
          <p:cNvPr name="AutoShape 3" id="3"/>
          <p:cNvSpPr/>
          <p:nvPr/>
        </p:nvSpPr>
        <p:spPr>
          <a:xfrm rot="8776573">
            <a:off x="10406482" y="7904560"/>
            <a:ext cx="8608175" cy="0"/>
          </a:xfrm>
          <a:prstGeom prst="line">
            <a:avLst/>
          </a:prstGeom>
          <a:ln cap="rnd" w="9525">
            <a:solidFill>
              <a:srgbClr val="FFFFFF"/>
            </a:solidFill>
            <a:prstDash val="solid"/>
            <a:headEnd type="none" len="sm" w="sm"/>
            <a:tailEnd type="none" len="sm" w="sm"/>
          </a:ln>
        </p:spPr>
      </p:sp>
      <p:grpSp>
        <p:nvGrpSpPr>
          <p:cNvPr name="Group 4" id="4"/>
          <p:cNvGrpSpPr/>
          <p:nvPr/>
        </p:nvGrpSpPr>
        <p:grpSpPr>
          <a:xfrm rot="0">
            <a:off x="0" y="6019800"/>
            <a:ext cx="673100" cy="4267200"/>
            <a:chOff x="0" y="0"/>
            <a:chExt cx="897466" cy="5689600"/>
          </a:xfrm>
        </p:grpSpPr>
        <p:sp>
          <p:nvSpPr>
            <p:cNvPr name="Freeform 5" id="5"/>
            <p:cNvSpPr/>
            <p:nvPr/>
          </p:nvSpPr>
          <p:spPr>
            <a:xfrm flipH="false" flipV="false" rot="0">
              <a:off x="0" y="0"/>
              <a:ext cx="897509" cy="5689600"/>
            </a:xfrm>
            <a:custGeom>
              <a:avLst/>
              <a:gdLst/>
              <a:ahLst/>
              <a:cxnLst/>
              <a:rect r="r" b="b" t="t" l="l"/>
              <a:pathLst>
                <a:path h="5689600" w="897509">
                  <a:moveTo>
                    <a:pt x="0" y="5689600"/>
                  </a:moveTo>
                  <a:lnTo>
                    <a:pt x="0" y="0"/>
                  </a:lnTo>
                  <a:lnTo>
                    <a:pt x="897509" y="5689600"/>
                  </a:lnTo>
                  <a:close/>
                </a:path>
              </a:pathLst>
            </a:custGeom>
            <a:solidFill>
              <a:srgbClr val="90C226">
                <a:alpha val="84706"/>
              </a:srgbClr>
            </a:solidFill>
          </p:spPr>
        </p:sp>
      </p:grpSp>
      <p:sp>
        <p:nvSpPr>
          <p:cNvPr name="TextBox 6" id="6"/>
          <p:cNvSpPr txBox="true"/>
          <p:nvPr/>
        </p:nvSpPr>
        <p:spPr>
          <a:xfrm rot="0">
            <a:off x="7204652" y="1249074"/>
            <a:ext cx="3878697" cy="828675"/>
          </a:xfrm>
          <a:prstGeom prst="rect">
            <a:avLst/>
          </a:prstGeom>
        </p:spPr>
        <p:txBody>
          <a:bodyPr anchor="t" rtlCol="false" tIns="0" lIns="0" bIns="0" rIns="0">
            <a:spAutoFit/>
          </a:bodyPr>
          <a:lstStyle/>
          <a:p>
            <a:pPr algn="l">
              <a:lnSpc>
                <a:spcPts val="6480"/>
              </a:lnSpc>
            </a:pPr>
            <a:r>
              <a:rPr lang="en-US" sz="5400">
                <a:solidFill>
                  <a:srgbClr val="90C226"/>
                </a:solidFill>
                <a:latin typeface="Trebuchet MS"/>
                <a:ea typeface="Trebuchet MS"/>
                <a:cs typeface="Trebuchet MS"/>
                <a:sym typeface="Trebuchet MS"/>
              </a:rPr>
              <a:t>REFERENCES</a:t>
            </a:r>
          </a:p>
        </p:txBody>
      </p:sp>
      <p:sp>
        <p:nvSpPr>
          <p:cNvPr name="TextBox 7" id="7"/>
          <p:cNvSpPr txBox="true"/>
          <p:nvPr/>
        </p:nvSpPr>
        <p:spPr>
          <a:xfrm rot="0">
            <a:off x="673099" y="2621991"/>
            <a:ext cx="17448081" cy="6636309"/>
          </a:xfrm>
          <a:prstGeom prst="rect">
            <a:avLst/>
          </a:prstGeom>
        </p:spPr>
        <p:txBody>
          <a:bodyPr anchor="t" rtlCol="false" tIns="0" lIns="0" bIns="0" rIns="0">
            <a:spAutoFit/>
          </a:bodyPr>
          <a:lstStyle/>
          <a:p>
            <a:pPr algn="l" marL="783460" indent="-391730" lvl="1">
              <a:lnSpc>
                <a:spcPts val="4354"/>
              </a:lnSpc>
              <a:buFont typeface="Arial"/>
              <a:buChar char="•"/>
            </a:pPr>
            <a:r>
              <a:rPr lang="en-US" sz="3628">
                <a:solidFill>
                  <a:srgbClr val="000000"/>
                </a:solidFill>
                <a:latin typeface="Trebuchet MS"/>
                <a:ea typeface="Trebuchet MS"/>
                <a:cs typeface="Trebuchet MS"/>
                <a:sym typeface="Trebuchet MS"/>
              </a:rPr>
              <a:t>[1] John Smith, Emily Johnson, "Enhancing Educational Resource Sharing Platforms: Challenges and Opportunities" in proceedings of IEEE Transactions on Learning Technologies, Vol. 15, Issue 3, 2022, PP 123-130.</a:t>
            </a:r>
          </a:p>
          <a:p>
            <a:pPr algn="l">
              <a:lnSpc>
                <a:spcPts val="4354"/>
              </a:lnSpc>
            </a:pPr>
          </a:p>
          <a:p>
            <a:pPr algn="l" marL="783460" indent="-391730" lvl="1">
              <a:lnSpc>
                <a:spcPts val="4354"/>
              </a:lnSpc>
              <a:buFont typeface="Arial"/>
              <a:buChar char="•"/>
            </a:pPr>
            <a:r>
              <a:rPr lang="en-US" sz="3628">
                <a:solidFill>
                  <a:srgbClr val="000000"/>
                </a:solidFill>
                <a:latin typeface="Trebuchet MS"/>
                <a:ea typeface="Trebuchet MS"/>
                <a:cs typeface="Trebuchet MS"/>
                <a:sym typeface="Trebuchet MS"/>
              </a:rPr>
              <a:t>[2] Alex Brown, Sarah Thompson, "A Comparative Study of Online Learning Management Systems" in proceedings of Springer Advances in Education Research, Vol. 9, 2021, PP 45-50.</a:t>
            </a:r>
          </a:p>
          <a:p>
            <a:pPr algn="l">
              <a:lnSpc>
                <a:spcPts val="4354"/>
              </a:lnSpc>
            </a:pPr>
          </a:p>
          <a:p>
            <a:pPr algn="l" marL="783460" indent="-391730" lvl="1">
              <a:lnSpc>
                <a:spcPts val="4354"/>
              </a:lnSpc>
              <a:buFont typeface="Arial"/>
              <a:buChar char="•"/>
            </a:pPr>
            <a:r>
              <a:rPr lang="en-US" sz="3628">
                <a:solidFill>
                  <a:srgbClr val="000000"/>
                </a:solidFill>
                <a:latin typeface="Trebuchet MS"/>
                <a:ea typeface="Trebuchet MS"/>
                <a:cs typeface="Trebuchet MS"/>
                <a:sym typeface="Trebuchet MS"/>
              </a:rPr>
              <a:t>[3] Michael Green, Lisa White, "Improving File Organization in Academic Settings" in proceedings of Elsevier Journal of Educational Technology, Vol. 25, Issue 4, 2020, PP 98-105.</a:t>
            </a:r>
          </a:p>
          <a:p>
            <a:pPr algn="l">
              <a:lnSpc>
                <a:spcPts val="4354"/>
              </a:lnSpc>
            </a:pPr>
          </a:p>
        </p:txBody>
      </p:sp>
    </p:spTree>
  </p:cSld>
  <p:clrMapOvr>
    <a:masterClrMapping/>
  </p:clrMapOvr>
</p:sld>
</file>

<file path=ppt/slides/slide1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AutoShape 2" id="2"/>
          <p:cNvSpPr/>
          <p:nvPr/>
        </p:nvSpPr>
        <p:spPr>
          <a:xfrm rot="4791364">
            <a:off x="9738483" y="5143500"/>
            <a:ext cx="10464870" cy="0"/>
          </a:xfrm>
          <a:prstGeom prst="line">
            <a:avLst/>
          </a:prstGeom>
          <a:ln cap="rnd" w="9525">
            <a:solidFill>
              <a:srgbClr val="FFFFFF"/>
            </a:solidFill>
            <a:prstDash val="solid"/>
            <a:headEnd type="none" len="sm" w="sm"/>
            <a:tailEnd type="none" len="sm" w="sm"/>
          </a:ln>
        </p:spPr>
      </p:sp>
      <p:sp>
        <p:nvSpPr>
          <p:cNvPr name="AutoShape 3" id="3"/>
          <p:cNvSpPr/>
          <p:nvPr/>
        </p:nvSpPr>
        <p:spPr>
          <a:xfrm rot="8776573">
            <a:off x="10406482" y="7904560"/>
            <a:ext cx="8608175" cy="0"/>
          </a:xfrm>
          <a:prstGeom prst="line">
            <a:avLst/>
          </a:prstGeom>
          <a:ln cap="rnd" w="9525">
            <a:solidFill>
              <a:srgbClr val="FFFFFF"/>
            </a:solidFill>
            <a:prstDash val="solid"/>
            <a:headEnd type="none" len="sm" w="sm"/>
            <a:tailEnd type="none" len="sm" w="sm"/>
          </a:ln>
        </p:spPr>
      </p:sp>
      <p:grpSp>
        <p:nvGrpSpPr>
          <p:cNvPr name="Group 4" id="4"/>
          <p:cNvGrpSpPr/>
          <p:nvPr/>
        </p:nvGrpSpPr>
        <p:grpSpPr>
          <a:xfrm rot="0">
            <a:off x="13772214" y="-12700"/>
            <a:ext cx="4511024" cy="10299701"/>
            <a:chOff x="0" y="0"/>
            <a:chExt cx="6014698" cy="13732934"/>
          </a:xfrm>
        </p:grpSpPr>
        <p:sp>
          <p:nvSpPr>
            <p:cNvPr name="Freeform 5" id="5"/>
            <p:cNvSpPr/>
            <p:nvPr/>
          </p:nvSpPr>
          <p:spPr>
            <a:xfrm flipH="false" flipV="false" rot="0">
              <a:off x="0" y="0"/>
              <a:ext cx="6014720" cy="13732890"/>
            </a:xfrm>
            <a:custGeom>
              <a:avLst/>
              <a:gdLst/>
              <a:ahLst/>
              <a:cxnLst/>
              <a:rect r="r" b="b" t="t" l="l"/>
              <a:pathLst>
                <a:path h="13732890" w="6014720">
                  <a:moveTo>
                    <a:pt x="4091051" y="0"/>
                  </a:moveTo>
                  <a:lnTo>
                    <a:pt x="6014720" y="0"/>
                  </a:lnTo>
                  <a:lnTo>
                    <a:pt x="6014720" y="13732890"/>
                  </a:lnTo>
                  <a:lnTo>
                    <a:pt x="0" y="13732890"/>
                  </a:lnTo>
                  <a:lnTo>
                    <a:pt x="4091051" y="0"/>
                  </a:lnTo>
                  <a:close/>
                </a:path>
              </a:pathLst>
            </a:custGeom>
            <a:solidFill>
              <a:srgbClr val="90C226">
                <a:alpha val="29804"/>
              </a:srgbClr>
            </a:solidFill>
          </p:spPr>
        </p:sp>
      </p:grpSp>
      <p:grpSp>
        <p:nvGrpSpPr>
          <p:cNvPr name="Group 6" id="6"/>
          <p:cNvGrpSpPr/>
          <p:nvPr/>
        </p:nvGrpSpPr>
        <p:grpSpPr>
          <a:xfrm rot="0">
            <a:off x="14405163" y="-12700"/>
            <a:ext cx="3882837" cy="10299701"/>
            <a:chOff x="0" y="0"/>
            <a:chExt cx="5177116" cy="13732934"/>
          </a:xfrm>
        </p:grpSpPr>
        <p:sp>
          <p:nvSpPr>
            <p:cNvPr name="Freeform 7" id="7"/>
            <p:cNvSpPr/>
            <p:nvPr/>
          </p:nvSpPr>
          <p:spPr>
            <a:xfrm flipH="false" flipV="false" rot="0">
              <a:off x="0" y="0"/>
              <a:ext cx="5177155" cy="13732890"/>
            </a:xfrm>
            <a:custGeom>
              <a:avLst/>
              <a:gdLst/>
              <a:ahLst/>
              <a:cxnLst/>
              <a:rect r="r" b="b" t="t" l="l"/>
              <a:pathLst>
                <a:path h="13732890" w="5177155">
                  <a:moveTo>
                    <a:pt x="0" y="0"/>
                  </a:moveTo>
                  <a:lnTo>
                    <a:pt x="5177155" y="0"/>
                  </a:lnTo>
                  <a:lnTo>
                    <a:pt x="5177155" y="13732890"/>
                  </a:lnTo>
                  <a:lnTo>
                    <a:pt x="2418969" y="13732890"/>
                  </a:lnTo>
                  <a:lnTo>
                    <a:pt x="0" y="0"/>
                  </a:lnTo>
                  <a:close/>
                </a:path>
              </a:pathLst>
            </a:custGeom>
            <a:solidFill>
              <a:srgbClr val="90C226">
                <a:alpha val="19608"/>
              </a:srgbClr>
            </a:solidFill>
          </p:spPr>
        </p:sp>
      </p:grpSp>
      <p:grpSp>
        <p:nvGrpSpPr>
          <p:cNvPr name="Group 8" id="8"/>
          <p:cNvGrpSpPr/>
          <p:nvPr/>
        </p:nvGrpSpPr>
        <p:grpSpPr>
          <a:xfrm rot="0">
            <a:off x="13398499" y="4572000"/>
            <a:ext cx="4889501" cy="5715000"/>
            <a:chOff x="0" y="0"/>
            <a:chExt cx="6519334" cy="7620000"/>
          </a:xfrm>
        </p:grpSpPr>
        <p:sp>
          <p:nvSpPr>
            <p:cNvPr name="Freeform 9" id="9"/>
            <p:cNvSpPr/>
            <p:nvPr/>
          </p:nvSpPr>
          <p:spPr>
            <a:xfrm flipH="false" flipV="false" rot="0">
              <a:off x="0" y="0"/>
              <a:ext cx="6519291" cy="7620000"/>
            </a:xfrm>
            <a:custGeom>
              <a:avLst/>
              <a:gdLst/>
              <a:ahLst/>
              <a:cxnLst/>
              <a:rect r="r" b="b" t="t" l="l"/>
              <a:pathLst>
                <a:path h="7620000" w="6519291">
                  <a:moveTo>
                    <a:pt x="0" y="7620000"/>
                  </a:moveTo>
                  <a:lnTo>
                    <a:pt x="6519291" y="0"/>
                  </a:lnTo>
                  <a:lnTo>
                    <a:pt x="6519291" y="7620000"/>
                  </a:lnTo>
                  <a:close/>
                </a:path>
              </a:pathLst>
            </a:custGeom>
            <a:solidFill>
              <a:srgbClr val="54A021">
                <a:alpha val="71765"/>
              </a:srgbClr>
            </a:solidFill>
          </p:spPr>
        </p:sp>
      </p:grpSp>
      <p:grpSp>
        <p:nvGrpSpPr>
          <p:cNvPr name="Group 10" id="10"/>
          <p:cNvGrpSpPr/>
          <p:nvPr/>
        </p:nvGrpSpPr>
        <p:grpSpPr>
          <a:xfrm rot="0">
            <a:off x="14001750" y="-12700"/>
            <a:ext cx="4281489" cy="10299701"/>
            <a:chOff x="0" y="0"/>
            <a:chExt cx="5708652" cy="13732934"/>
          </a:xfrm>
        </p:grpSpPr>
        <p:sp>
          <p:nvSpPr>
            <p:cNvPr name="Freeform 11" id="11"/>
            <p:cNvSpPr/>
            <p:nvPr/>
          </p:nvSpPr>
          <p:spPr>
            <a:xfrm flipH="false" flipV="false" rot="0">
              <a:off x="0" y="0"/>
              <a:ext cx="5708650" cy="13732890"/>
            </a:xfrm>
            <a:custGeom>
              <a:avLst/>
              <a:gdLst/>
              <a:ahLst/>
              <a:cxnLst/>
              <a:rect r="r" b="b" t="t" l="l"/>
              <a:pathLst>
                <a:path h="13732890" w="5708650">
                  <a:moveTo>
                    <a:pt x="0" y="0"/>
                  </a:moveTo>
                  <a:lnTo>
                    <a:pt x="5708650" y="0"/>
                  </a:lnTo>
                  <a:lnTo>
                    <a:pt x="5708650" y="13732890"/>
                  </a:lnTo>
                  <a:lnTo>
                    <a:pt x="4941443" y="13732890"/>
                  </a:lnTo>
                  <a:lnTo>
                    <a:pt x="0" y="0"/>
                  </a:lnTo>
                  <a:close/>
                </a:path>
              </a:pathLst>
            </a:custGeom>
            <a:solidFill>
              <a:srgbClr val="3F7819">
                <a:alpha val="69804"/>
              </a:srgbClr>
            </a:solidFill>
          </p:spPr>
        </p:sp>
      </p:grpSp>
      <p:grpSp>
        <p:nvGrpSpPr>
          <p:cNvPr name="Group 12" id="12"/>
          <p:cNvGrpSpPr/>
          <p:nvPr/>
        </p:nvGrpSpPr>
        <p:grpSpPr>
          <a:xfrm rot="0">
            <a:off x="16348095" y="-12700"/>
            <a:ext cx="1935141" cy="10299701"/>
            <a:chOff x="0" y="0"/>
            <a:chExt cx="2580188" cy="13732934"/>
          </a:xfrm>
        </p:grpSpPr>
        <p:sp>
          <p:nvSpPr>
            <p:cNvPr name="Freeform 13" id="13"/>
            <p:cNvSpPr/>
            <p:nvPr/>
          </p:nvSpPr>
          <p:spPr>
            <a:xfrm flipH="false" flipV="false" rot="0">
              <a:off x="0" y="0"/>
              <a:ext cx="2580259" cy="13732890"/>
            </a:xfrm>
            <a:custGeom>
              <a:avLst/>
              <a:gdLst/>
              <a:ahLst/>
              <a:cxnLst/>
              <a:rect r="r" b="b" t="t" l="l"/>
              <a:pathLst>
                <a:path h="13732890" w="2580259">
                  <a:moveTo>
                    <a:pt x="2039493" y="0"/>
                  </a:moveTo>
                  <a:lnTo>
                    <a:pt x="2580259" y="0"/>
                  </a:lnTo>
                  <a:lnTo>
                    <a:pt x="2580259" y="13732890"/>
                  </a:lnTo>
                  <a:lnTo>
                    <a:pt x="0" y="13732890"/>
                  </a:lnTo>
                  <a:lnTo>
                    <a:pt x="2039493" y="0"/>
                  </a:lnTo>
                  <a:close/>
                </a:path>
              </a:pathLst>
            </a:custGeom>
            <a:solidFill>
              <a:srgbClr val="C0E474">
                <a:alpha val="69804"/>
              </a:srgbClr>
            </a:solidFill>
          </p:spPr>
        </p:sp>
      </p:grpSp>
      <p:grpSp>
        <p:nvGrpSpPr>
          <p:cNvPr name="Group 14" id="14"/>
          <p:cNvGrpSpPr/>
          <p:nvPr/>
        </p:nvGrpSpPr>
        <p:grpSpPr>
          <a:xfrm rot="0">
            <a:off x="16408499" y="-12700"/>
            <a:ext cx="1874737" cy="10299701"/>
            <a:chOff x="0" y="0"/>
            <a:chExt cx="2499650" cy="13732934"/>
          </a:xfrm>
        </p:grpSpPr>
        <p:sp>
          <p:nvSpPr>
            <p:cNvPr name="Freeform 15" id="15"/>
            <p:cNvSpPr/>
            <p:nvPr/>
          </p:nvSpPr>
          <p:spPr>
            <a:xfrm flipH="false" flipV="false" rot="0">
              <a:off x="0" y="0"/>
              <a:ext cx="2499614" cy="13732890"/>
            </a:xfrm>
            <a:custGeom>
              <a:avLst/>
              <a:gdLst/>
              <a:ahLst/>
              <a:cxnLst/>
              <a:rect r="r" b="b" t="t" l="l"/>
              <a:pathLst>
                <a:path h="13732890" w="2499614">
                  <a:moveTo>
                    <a:pt x="0" y="0"/>
                  </a:moveTo>
                  <a:lnTo>
                    <a:pt x="2499614" y="0"/>
                  </a:lnTo>
                  <a:lnTo>
                    <a:pt x="2499614" y="13732890"/>
                  </a:lnTo>
                  <a:lnTo>
                    <a:pt x="2218817" y="13732890"/>
                  </a:lnTo>
                  <a:lnTo>
                    <a:pt x="0" y="0"/>
                  </a:lnTo>
                  <a:close/>
                </a:path>
              </a:pathLst>
            </a:custGeom>
            <a:solidFill>
              <a:srgbClr val="90C226">
                <a:alpha val="64706"/>
              </a:srgbClr>
            </a:solidFill>
          </p:spPr>
        </p:sp>
      </p:grpSp>
      <p:grpSp>
        <p:nvGrpSpPr>
          <p:cNvPr name="Group 16" id="16"/>
          <p:cNvGrpSpPr/>
          <p:nvPr/>
        </p:nvGrpSpPr>
        <p:grpSpPr>
          <a:xfrm rot="0">
            <a:off x="15557499" y="5384800"/>
            <a:ext cx="2725738" cy="4902200"/>
            <a:chOff x="0" y="0"/>
            <a:chExt cx="3634318" cy="6536266"/>
          </a:xfrm>
        </p:grpSpPr>
        <p:sp>
          <p:nvSpPr>
            <p:cNvPr name="Freeform 17" id="17"/>
            <p:cNvSpPr/>
            <p:nvPr/>
          </p:nvSpPr>
          <p:spPr>
            <a:xfrm flipH="false" flipV="false" rot="0">
              <a:off x="0" y="0"/>
              <a:ext cx="3634359" cy="6536309"/>
            </a:xfrm>
            <a:custGeom>
              <a:avLst/>
              <a:gdLst/>
              <a:ahLst/>
              <a:cxnLst/>
              <a:rect r="r" b="b" t="t" l="l"/>
              <a:pathLst>
                <a:path h="6536309" w="3634359">
                  <a:moveTo>
                    <a:pt x="0" y="6536309"/>
                  </a:moveTo>
                  <a:lnTo>
                    <a:pt x="3634359" y="0"/>
                  </a:lnTo>
                  <a:lnTo>
                    <a:pt x="3634359" y="6536309"/>
                  </a:lnTo>
                  <a:close/>
                </a:path>
              </a:pathLst>
            </a:custGeom>
            <a:solidFill>
              <a:srgbClr val="90C226">
                <a:alpha val="80000"/>
              </a:srgbClr>
            </a:solidFill>
          </p:spPr>
        </p:sp>
      </p:grpSp>
      <p:grpSp>
        <p:nvGrpSpPr>
          <p:cNvPr name="Group 18" id="18"/>
          <p:cNvGrpSpPr/>
          <p:nvPr/>
        </p:nvGrpSpPr>
        <p:grpSpPr>
          <a:xfrm rot="0">
            <a:off x="0" y="6019800"/>
            <a:ext cx="673100" cy="4267200"/>
            <a:chOff x="0" y="0"/>
            <a:chExt cx="897466" cy="5689600"/>
          </a:xfrm>
        </p:grpSpPr>
        <p:sp>
          <p:nvSpPr>
            <p:cNvPr name="Freeform 19" id="19"/>
            <p:cNvSpPr/>
            <p:nvPr/>
          </p:nvSpPr>
          <p:spPr>
            <a:xfrm flipH="false" flipV="false" rot="0">
              <a:off x="0" y="0"/>
              <a:ext cx="897509" cy="5689600"/>
            </a:xfrm>
            <a:custGeom>
              <a:avLst/>
              <a:gdLst/>
              <a:ahLst/>
              <a:cxnLst/>
              <a:rect r="r" b="b" t="t" l="l"/>
              <a:pathLst>
                <a:path h="5689600" w="897509">
                  <a:moveTo>
                    <a:pt x="0" y="5689600"/>
                  </a:moveTo>
                  <a:lnTo>
                    <a:pt x="0" y="0"/>
                  </a:lnTo>
                  <a:lnTo>
                    <a:pt x="897509" y="5689600"/>
                  </a:lnTo>
                  <a:close/>
                </a:path>
              </a:pathLst>
            </a:custGeom>
            <a:solidFill>
              <a:srgbClr val="90C226">
                <a:alpha val="84706"/>
              </a:srgbClr>
            </a:solidFill>
          </p:spPr>
        </p:sp>
      </p:grpSp>
      <p:sp>
        <p:nvSpPr>
          <p:cNvPr name="AutoShape 20" id="20"/>
          <p:cNvSpPr/>
          <p:nvPr/>
        </p:nvSpPr>
        <p:spPr>
          <a:xfrm rot="4791364">
            <a:off x="9738483" y="5143500"/>
            <a:ext cx="10464870" cy="0"/>
          </a:xfrm>
          <a:prstGeom prst="line">
            <a:avLst/>
          </a:prstGeom>
          <a:ln cap="rnd" w="9525">
            <a:solidFill>
              <a:srgbClr val="FFFFFF"/>
            </a:solidFill>
            <a:prstDash val="solid"/>
            <a:headEnd type="none" len="sm" w="sm"/>
            <a:tailEnd type="none" len="sm" w="sm"/>
          </a:ln>
        </p:spPr>
      </p:sp>
      <p:sp>
        <p:nvSpPr>
          <p:cNvPr name="AutoShape 21" id="21"/>
          <p:cNvSpPr/>
          <p:nvPr/>
        </p:nvSpPr>
        <p:spPr>
          <a:xfrm rot="8776573">
            <a:off x="10406482" y="7904560"/>
            <a:ext cx="8608175" cy="0"/>
          </a:xfrm>
          <a:prstGeom prst="line">
            <a:avLst/>
          </a:prstGeom>
          <a:ln cap="rnd" w="9525">
            <a:solidFill>
              <a:srgbClr val="FFFFFF"/>
            </a:solidFill>
            <a:prstDash val="solid"/>
            <a:headEnd type="none" len="sm" w="sm"/>
            <a:tailEnd type="none" len="sm" w="sm"/>
          </a:ln>
        </p:spPr>
      </p:sp>
      <p:grpSp>
        <p:nvGrpSpPr>
          <p:cNvPr name="Group 22" id="22"/>
          <p:cNvGrpSpPr/>
          <p:nvPr/>
        </p:nvGrpSpPr>
        <p:grpSpPr>
          <a:xfrm rot="0">
            <a:off x="13772214" y="-12700"/>
            <a:ext cx="4511024" cy="10299701"/>
            <a:chOff x="0" y="0"/>
            <a:chExt cx="6014698" cy="13732934"/>
          </a:xfrm>
        </p:grpSpPr>
        <p:sp>
          <p:nvSpPr>
            <p:cNvPr name="Freeform 23" id="23"/>
            <p:cNvSpPr/>
            <p:nvPr/>
          </p:nvSpPr>
          <p:spPr>
            <a:xfrm flipH="false" flipV="false" rot="0">
              <a:off x="0" y="0"/>
              <a:ext cx="6014720" cy="13732890"/>
            </a:xfrm>
            <a:custGeom>
              <a:avLst/>
              <a:gdLst/>
              <a:ahLst/>
              <a:cxnLst/>
              <a:rect r="r" b="b" t="t" l="l"/>
              <a:pathLst>
                <a:path h="13732890" w="6014720">
                  <a:moveTo>
                    <a:pt x="4091051" y="0"/>
                  </a:moveTo>
                  <a:lnTo>
                    <a:pt x="6014720" y="0"/>
                  </a:lnTo>
                  <a:lnTo>
                    <a:pt x="6014720" y="13732890"/>
                  </a:lnTo>
                  <a:lnTo>
                    <a:pt x="0" y="13732890"/>
                  </a:lnTo>
                  <a:lnTo>
                    <a:pt x="4091051" y="0"/>
                  </a:lnTo>
                  <a:close/>
                </a:path>
              </a:pathLst>
            </a:custGeom>
            <a:solidFill>
              <a:srgbClr val="90C226">
                <a:alpha val="29804"/>
              </a:srgbClr>
            </a:solidFill>
          </p:spPr>
        </p:sp>
      </p:grpSp>
      <p:grpSp>
        <p:nvGrpSpPr>
          <p:cNvPr name="Group 24" id="24"/>
          <p:cNvGrpSpPr/>
          <p:nvPr/>
        </p:nvGrpSpPr>
        <p:grpSpPr>
          <a:xfrm rot="0">
            <a:off x="14405163" y="-12700"/>
            <a:ext cx="3882837" cy="10299701"/>
            <a:chOff x="0" y="0"/>
            <a:chExt cx="5177116" cy="13732934"/>
          </a:xfrm>
        </p:grpSpPr>
        <p:sp>
          <p:nvSpPr>
            <p:cNvPr name="Freeform 25" id="25"/>
            <p:cNvSpPr/>
            <p:nvPr/>
          </p:nvSpPr>
          <p:spPr>
            <a:xfrm flipH="false" flipV="false" rot="0">
              <a:off x="0" y="0"/>
              <a:ext cx="5177155" cy="13732890"/>
            </a:xfrm>
            <a:custGeom>
              <a:avLst/>
              <a:gdLst/>
              <a:ahLst/>
              <a:cxnLst/>
              <a:rect r="r" b="b" t="t" l="l"/>
              <a:pathLst>
                <a:path h="13732890" w="5177155">
                  <a:moveTo>
                    <a:pt x="0" y="0"/>
                  </a:moveTo>
                  <a:lnTo>
                    <a:pt x="5177155" y="0"/>
                  </a:lnTo>
                  <a:lnTo>
                    <a:pt x="5177155" y="13732890"/>
                  </a:lnTo>
                  <a:lnTo>
                    <a:pt x="2418969" y="13732890"/>
                  </a:lnTo>
                  <a:lnTo>
                    <a:pt x="0" y="0"/>
                  </a:lnTo>
                  <a:close/>
                </a:path>
              </a:pathLst>
            </a:custGeom>
            <a:solidFill>
              <a:srgbClr val="90C226">
                <a:alpha val="19608"/>
              </a:srgbClr>
            </a:solidFill>
          </p:spPr>
        </p:sp>
      </p:grpSp>
      <p:grpSp>
        <p:nvGrpSpPr>
          <p:cNvPr name="Group 26" id="26"/>
          <p:cNvGrpSpPr/>
          <p:nvPr/>
        </p:nvGrpSpPr>
        <p:grpSpPr>
          <a:xfrm rot="0">
            <a:off x="13398499" y="4572000"/>
            <a:ext cx="4889501" cy="5715000"/>
            <a:chOff x="0" y="0"/>
            <a:chExt cx="6519334" cy="7620000"/>
          </a:xfrm>
        </p:grpSpPr>
        <p:sp>
          <p:nvSpPr>
            <p:cNvPr name="Freeform 27" id="27"/>
            <p:cNvSpPr/>
            <p:nvPr/>
          </p:nvSpPr>
          <p:spPr>
            <a:xfrm flipH="false" flipV="false" rot="0">
              <a:off x="0" y="0"/>
              <a:ext cx="6519291" cy="7620000"/>
            </a:xfrm>
            <a:custGeom>
              <a:avLst/>
              <a:gdLst/>
              <a:ahLst/>
              <a:cxnLst/>
              <a:rect r="r" b="b" t="t" l="l"/>
              <a:pathLst>
                <a:path h="7620000" w="6519291">
                  <a:moveTo>
                    <a:pt x="0" y="7620000"/>
                  </a:moveTo>
                  <a:lnTo>
                    <a:pt x="6519291" y="0"/>
                  </a:lnTo>
                  <a:lnTo>
                    <a:pt x="6519291" y="7620000"/>
                  </a:lnTo>
                  <a:close/>
                </a:path>
              </a:pathLst>
            </a:custGeom>
            <a:solidFill>
              <a:srgbClr val="54A021">
                <a:alpha val="71765"/>
              </a:srgbClr>
            </a:solidFill>
          </p:spPr>
        </p:sp>
      </p:grpSp>
      <p:grpSp>
        <p:nvGrpSpPr>
          <p:cNvPr name="Group 28" id="28"/>
          <p:cNvGrpSpPr/>
          <p:nvPr/>
        </p:nvGrpSpPr>
        <p:grpSpPr>
          <a:xfrm rot="0">
            <a:off x="14001750" y="-12700"/>
            <a:ext cx="4281489" cy="10299701"/>
            <a:chOff x="0" y="0"/>
            <a:chExt cx="5708652" cy="13732934"/>
          </a:xfrm>
        </p:grpSpPr>
        <p:sp>
          <p:nvSpPr>
            <p:cNvPr name="Freeform 29" id="29"/>
            <p:cNvSpPr/>
            <p:nvPr/>
          </p:nvSpPr>
          <p:spPr>
            <a:xfrm flipH="false" flipV="false" rot="0">
              <a:off x="0" y="0"/>
              <a:ext cx="5708650" cy="13732890"/>
            </a:xfrm>
            <a:custGeom>
              <a:avLst/>
              <a:gdLst/>
              <a:ahLst/>
              <a:cxnLst/>
              <a:rect r="r" b="b" t="t" l="l"/>
              <a:pathLst>
                <a:path h="13732890" w="5708650">
                  <a:moveTo>
                    <a:pt x="0" y="0"/>
                  </a:moveTo>
                  <a:lnTo>
                    <a:pt x="5708650" y="0"/>
                  </a:lnTo>
                  <a:lnTo>
                    <a:pt x="5708650" y="13732890"/>
                  </a:lnTo>
                  <a:lnTo>
                    <a:pt x="4941443" y="13732890"/>
                  </a:lnTo>
                  <a:lnTo>
                    <a:pt x="0" y="0"/>
                  </a:lnTo>
                  <a:close/>
                </a:path>
              </a:pathLst>
            </a:custGeom>
            <a:solidFill>
              <a:srgbClr val="3F7819">
                <a:alpha val="69804"/>
              </a:srgbClr>
            </a:solidFill>
          </p:spPr>
        </p:sp>
      </p:grpSp>
      <p:grpSp>
        <p:nvGrpSpPr>
          <p:cNvPr name="Group 30" id="30"/>
          <p:cNvGrpSpPr/>
          <p:nvPr/>
        </p:nvGrpSpPr>
        <p:grpSpPr>
          <a:xfrm rot="0">
            <a:off x="16348095" y="-12700"/>
            <a:ext cx="1935141" cy="10299701"/>
            <a:chOff x="0" y="0"/>
            <a:chExt cx="2580188" cy="13732934"/>
          </a:xfrm>
        </p:grpSpPr>
        <p:sp>
          <p:nvSpPr>
            <p:cNvPr name="Freeform 31" id="31"/>
            <p:cNvSpPr/>
            <p:nvPr/>
          </p:nvSpPr>
          <p:spPr>
            <a:xfrm flipH="false" flipV="false" rot="0">
              <a:off x="0" y="0"/>
              <a:ext cx="2580259" cy="13732890"/>
            </a:xfrm>
            <a:custGeom>
              <a:avLst/>
              <a:gdLst/>
              <a:ahLst/>
              <a:cxnLst/>
              <a:rect r="r" b="b" t="t" l="l"/>
              <a:pathLst>
                <a:path h="13732890" w="2580259">
                  <a:moveTo>
                    <a:pt x="2039493" y="0"/>
                  </a:moveTo>
                  <a:lnTo>
                    <a:pt x="2580259" y="0"/>
                  </a:lnTo>
                  <a:lnTo>
                    <a:pt x="2580259" y="13732890"/>
                  </a:lnTo>
                  <a:lnTo>
                    <a:pt x="0" y="13732890"/>
                  </a:lnTo>
                  <a:lnTo>
                    <a:pt x="2039493" y="0"/>
                  </a:lnTo>
                  <a:close/>
                </a:path>
              </a:pathLst>
            </a:custGeom>
            <a:solidFill>
              <a:srgbClr val="C0E474">
                <a:alpha val="69804"/>
              </a:srgbClr>
            </a:solidFill>
          </p:spPr>
        </p:sp>
      </p:grpSp>
      <p:grpSp>
        <p:nvGrpSpPr>
          <p:cNvPr name="Group 32" id="32"/>
          <p:cNvGrpSpPr/>
          <p:nvPr/>
        </p:nvGrpSpPr>
        <p:grpSpPr>
          <a:xfrm rot="0">
            <a:off x="16408499" y="-12700"/>
            <a:ext cx="1874737" cy="10299701"/>
            <a:chOff x="0" y="0"/>
            <a:chExt cx="2499650" cy="13732934"/>
          </a:xfrm>
        </p:grpSpPr>
        <p:sp>
          <p:nvSpPr>
            <p:cNvPr name="Freeform 33" id="33"/>
            <p:cNvSpPr/>
            <p:nvPr/>
          </p:nvSpPr>
          <p:spPr>
            <a:xfrm flipH="false" flipV="false" rot="0">
              <a:off x="0" y="0"/>
              <a:ext cx="2499614" cy="13732890"/>
            </a:xfrm>
            <a:custGeom>
              <a:avLst/>
              <a:gdLst/>
              <a:ahLst/>
              <a:cxnLst/>
              <a:rect r="r" b="b" t="t" l="l"/>
              <a:pathLst>
                <a:path h="13732890" w="2499614">
                  <a:moveTo>
                    <a:pt x="0" y="0"/>
                  </a:moveTo>
                  <a:lnTo>
                    <a:pt x="2499614" y="0"/>
                  </a:lnTo>
                  <a:lnTo>
                    <a:pt x="2499614" y="13732890"/>
                  </a:lnTo>
                  <a:lnTo>
                    <a:pt x="2218817" y="13732890"/>
                  </a:lnTo>
                  <a:lnTo>
                    <a:pt x="0" y="0"/>
                  </a:lnTo>
                  <a:close/>
                </a:path>
              </a:pathLst>
            </a:custGeom>
            <a:solidFill>
              <a:srgbClr val="90C226">
                <a:alpha val="64706"/>
              </a:srgbClr>
            </a:solidFill>
          </p:spPr>
        </p:sp>
      </p:grpSp>
      <p:grpSp>
        <p:nvGrpSpPr>
          <p:cNvPr name="Group 34" id="34"/>
          <p:cNvGrpSpPr/>
          <p:nvPr/>
        </p:nvGrpSpPr>
        <p:grpSpPr>
          <a:xfrm rot="0">
            <a:off x="15557499" y="5384800"/>
            <a:ext cx="2725738" cy="4902200"/>
            <a:chOff x="0" y="0"/>
            <a:chExt cx="3634318" cy="6536266"/>
          </a:xfrm>
        </p:grpSpPr>
        <p:sp>
          <p:nvSpPr>
            <p:cNvPr name="Freeform 35" id="35"/>
            <p:cNvSpPr/>
            <p:nvPr/>
          </p:nvSpPr>
          <p:spPr>
            <a:xfrm flipH="false" flipV="false" rot="0">
              <a:off x="0" y="0"/>
              <a:ext cx="3634359" cy="6536309"/>
            </a:xfrm>
            <a:custGeom>
              <a:avLst/>
              <a:gdLst/>
              <a:ahLst/>
              <a:cxnLst/>
              <a:rect r="r" b="b" t="t" l="l"/>
              <a:pathLst>
                <a:path h="6536309" w="3634359">
                  <a:moveTo>
                    <a:pt x="0" y="6536309"/>
                  </a:moveTo>
                  <a:lnTo>
                    <a:pt x="3634359" y="0"/>
                  </a:lnTo>
                  <a:lnTo>
                    <a:pt x="3634359" y="6536309"/>
                  </a:lnTo>
                  <a:close/>
                </a:path>
              </a:pathLst>
            </a:custGeom>
            <a:solidFill>
              <a:srgbClr val="90C226">
                <a:alpha val="80000"/>
              </a:srgbClr>
            </a:solidFill>
          </p:spPr>
        </p:sp>
      </p:grpSp>
      <p:grpSp>
        <p:nvGrpSpPr>
          <p:cNvPr name="Group 36" id="36"/>
          <p:cNvGrpSpPr/>
          <p:nvPr/>
        </p:nvGrpSpPr>
        <p:grpSpPr>
          <a:xfrm rot="-10800000">
            <a:off x="0" y="0"/>
            <a:ext cx="1263894" cy="8499231"/>
            <a:chOff x="0" y="0"/>
            <a:chExt cx="1685192" cy="11332308"/>
          </a:xfrm>
        </p:grpSpPr>
        <p:sp>
          <p:nvSpPr>
            <p:cNvPr name="Freeform 37" id="37"/>
            <p:cNvSpPr/>
            <p:nvPr/>
          </p:nvSpPr>
          <p:spPr>
            <a:xfrm flipH="false" flipV="false" rot="0">
              <a:off x="0" y="0"/>
              <a:ext cx="1685163" cy="11332337"/>
            </a:xfrm>
            <a:custGeom>
              <a:avLst/>
              <a:gdLst/>
              <a:ahLst/>
              <a:cxnLst/>
              <a:rect r="r" b="b" t="t" l="l"/>
              <a:pathLst>
                <a:path h="11332337" w="1685163">
                  <a:moveTo>
                    <a:pt x="0" y="11332337"/>
                  </a:moveTo>
                  <a:lnTo>
                    <a:pt x="1685163" y="0"/>
                  </a:lnTo>
                  <a:lnTo>
                    <a:pt x="1685163" y="11332337"/>
                  </a:lnTo>
                  <a:close/>
                </a:path>
              </a:pathLst>
            </a:custGeom>
            <a:solidFill>
              <a:srgbClr val="90C226">
                <a:alpha val="84706"/>
              </a:srgbClr>
            </a:solidFill>
          </p:spPr>
        </p:sp>
      </p:grpSp>
      <p:sp>
        <p:nvSpPr>
          <p:cNvPr name="Freeform 38" id="38"/>
          <p:cNvSpPr/>
          <p:nvPr/>
        </p:nvSpPr>
        <p:spPr>
          <a:xfrm flipH="false" flipV="false" rot="0">
            <a:off x="-850638" y="-1296582"/>
            <a:ext cx="19313265" cy="12867463"/>
          </a:xfrm>
          <a:custGeom>
            <a:avLst/>
            <a:gdLst/>
            <a:ahLst/>
            <a:cxnLst/>
            <a:rect r="r" b="b" t="t" l="l"/>
            <a:pathLst>
              <a:path h="12867463" w="19313265">
                <a:moveTo>
                  <a:pt x="0" y="0"/>
                </a:moveTo>
                <a:lnTo>
                  <a:pt x="19313265" y="0"/>
                </a:lnTo>
                <a:lnTo>
                  <a:pt x="19313265" y="12867463"/>
                </a:lnTo>
                <a:lnTo>
                  <a:pt x="0" y="12867463"/>
                </a:lnTo>
                <a:lnTo>
                  <a:pt x="0" y="0"/>
                </a:lnTo>
                <a:close/>
              </a:path>
            </a:pathLst>
          </a:custGeom>
          <a:blipFill>
            <a:blip r:embed="rId2"/>
            <a:stretch>
              <a:fillRect l="0" t="0" r="0" b="0"/>
            </a:stretch>
          </a:blipFill>
        </p:spPr>
      </p:sp>
    </p:spTree>
  </p:cSld>
  <p:clrMapOvr>
    <a:masterClrMapping/>
  </p:clrMapOvr>
</p:sld>
</file>

<file path=ppt/slides/slide2.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sp>
        <p:nvSpPr>
          <p:cNvPr name="AutoShape 2" id="2"/>
          <p:cNvSpPr/>
          <p:nvPr/>
        </p:nvSpPr>
        <p:spPr>
          <a:xfrm rot="4791364">
            <a:off x="9738483" y="5143500"/>
            <a:ext cx="10464870" cy="0"/>
          </a:xfrm>
          <a:prstGeom prst="line">
            <a:avLst/>
          </a:prstGeom>
          <a:ln cap="rnd" w="9525">
            <a:solidFill>
              <a:srgbClr val="FFFFFF"/>
            </a:solidFill>
            <a:prstDash val="solid"/>
            <a:headEnd type="none" len="sm" w="sm"/>
            <a:tailEnd type="none" len="sm" w="sm"/>
          </a:ln>
        </p:spPr>
      </p:sp>
      <p:sp>
        <p:nvSpPr>
          <p:cNvPr name="AutoShape 3" id="3"/>
          <p:cNvSpPr/>
          <p:nvPr/>
        </p:nvSpPr>
        <p:spPr>
          <a:xfrm rot="8776573">
            <a:off x="10406482" y="7904560"/>
            <a:ext cx="8608175" cy="0"/>
          </a:xfrm>
          <a:prstGeom prst="line">
            <a:avLst/>
          </a:prstGeom>
          <a:ln cap="rnd" w="9525">
            <a:solidFill>
              <a:srgbClr val="FFFFFF"/>
            </a:solidFill>
            <a:prstDash val="solid"/>
            <a:headEnd type="none" len="sm" w="sm"/>
            <a:tailEnd type="none" len="sm" w="sm"/>
          </a:ln>
        </p:spPr>
      </p:sp>
      <p:grpSp>
        <p:nvGrpSpPr>
          <p:cNvPr name="Group 4" id="4"/>
          <p:cNvGrpSpPr/>
          <p:nvPr/>
        </p:nvGrpSpPr>
        <p:grpSpPr>
          <a:xfrm rot="0">
            <a:off x="13772214" y="-12700"/>
            <a:ext cx="4511024" cy="10299701"/>
            <a:chOff x="0" y="0"/>
            <a:chExt cx="6014698" cy="13732934"/>
          </a:xfrm>
        </p:grpSpPr>
        <p:sp>
          <p:nvSpPr>
            <p:cNvPr name="Freeform 5" id="5"/>
            <p:cNvSpPr/>
            <p:nvPr/>
          </p:nvSpPr>
          <p:spPr>
            <a:xfrm flipH="false" flipV="false" rot="0">
              <a:off x="0" y="0"/>
              <a:ext cx="6014720" cy="13732890"/>
            </a:xfrm>
            <a:custGeom>
              <a:avLst/>
              <a:gdLst/>
              <a:ahLst/>
              <a:cxnLst/>
              <a:rect r="r" b="b" t="t" l="l"/>
              <a:pathLst>
                <a:path h="13732890" w="6014720">
                  <a:moveTo>
                    <a:pt x="4091051" y="0"/>
                  </a:moveTo>
                  <a:lnTo>
                    <a:pt x="6014720" y="0"/>
                  </a:lnTo>
                  <a:lnTo>
                    <a:pt x="6014720" y="13732890"/>
                  </a:lnTo>
                  <a:lnTo>
                    <a:pt x="0" y="13732890"/>
                  </a:lnTo>
                  <a:lnTo>
                    <a:pt x="4091051" y="0"/>
                  </a:lnTo>
                  <a:close/>
                </a:path>
              </a:pathLst>
            </a:custGeom>
            <a:solidFill>
              <a:srgbClr val="90C226">
                <a:alpha val="29804"/>
              </a:srgbClr>
            </a:solidFill>
          </p:spPr>
        </p:sp>
      </p:grpSp>
      <p:grpSp>
        <p:nvGrpSpPr>
          <p:cNvPr name="Group 6" id="6"/>
          <p:cNvGrpSpPr/>
          <p:nvPr/>
        </p:nvGrpSpPr>
        <p:grpSpPr>
          <a:xfrm rot="0">
            <a:off x="14405163" y="-12700"/>
            <a:ext cx="3882837" cy="10299701"/>
            <a:chOff x="0" y="0"/>
            <a:chExt cx="5177116" cy="13732934"/>
          </a:xfrm>
        </p:grpSpPr>
        <p:sp>
          <p:nvSpPr>
            <p:cNvPr name="Freeform 7" id="7"/>
            <p:cNvSpPr/>
            <p:nvPr/>
          </p:nvSpPr>
          <p:spPr>
            <a:xfrm flipH="false" flipV="false" rot="0">
              <a:off x="0" y="0"/>
              <a:ext cx="5177155" cy="13732890"/>
            </a:xfrm>
            <a:custGeom>
              <a:avLst/>
              <a:gdLst/>
              <a:ahLst/>
              <a:cxnLst/>
              <a:rect r="r" b="b" t="t" l="l"/>
              <a:pathLst>
                <a:path h="13732890" w="5177155">
                  <a:moveTo>
                    <a:pt x="0" y="0"/>
                  </a:moveTo>
                  <a:lnTo>
                    <a:pt x="5177155" y="0"/>
                  </a:lnTo>
                  <a:lnTo>
                    <a:pt x="5177155" y="13732890"/>
                  </a:lnTo>
                  <a:lnTo>
                    <a:pt x="2418969" y="13732890"/>
                  </a:lnTo>
                  <a:lnTo>
                    <a:pt x="0" y="0"/>
                  </a:lnTo>
                  <a:close/>
                </a:path>
              </a:pathLst>
            </a:custGeom>
            <a:solidFill>
              <a:srgbClr val="90C226">
                <a:alpha val="19608"/>
              </a:srgbClr>
            </a:solidFill>
          </p:spPr>
        </p:sp>
      </p:grpSp>
      <p:grpSp>
        <p:nvGrpSpPr>
          <p:cNvPr name="Group 8" id="8"/>
          <p:cNvGrpSpPr/>
          <p:nvPr/>
        </p:nvGrpSpPr>
        <p:grpSpPr>
          <a:xfrm rot="0">
            <a:off x="13398499" y="4572000"/>
            <a:ext cx="4889501" cy="5715000"/>
            <a:chOff x="0" y="0"/>
            <a:chExt cx="6519334" cy="7620000"/>
          </a:xfrm>
        </p:grpSpPr>
        <p:sp>
          <p:nvSpPr>
            <p:cNvPr name="Freeform 9" id="9"/>
            <p:cNvSpPr/>
            <p:nvPr/>
          </p:nvSpPr>
          <p:spPr>
            <a:xfrm flipH="false" flipV="false" rot="0">
              <a:off x="0" y="0"/>
              <a:ext cx="6519291" cy="7620000"/>
            </a:xfrm>
            <a:custGeom>
              <a:avLst/>
              <a:gdLst/>
              <a:ahLst/>
              <a:cxnLst/>
              <a:rect r="r" b="b" t="t" l="l"/>
              <a:pathLst>
                <a:path h="7620000" w="6519291">
                  <a:moveTo>
                    <a:pt x="0" y="7620000"/>
                  </a:moveTo>
                  <a:lnTo>
                    <a:pt x="6519291" y="0"/>
                  </a:lnTo>
                  <a:lnTo>
                    <a:pt x="6519291" y="7620000"/>
                  </a:lnTo>
                  <a:close/>
                </a:path>
              </a:pathLst>
            </a:custGeom>
            <a:solidFill>
              <a:srgbClr val="54A021">
                <a:alpha val="71765"/>
              </a:srgbClr>
            </a:solidFill>
          </p:spPr>
        </p:sp>
      </p:grpSp>
      <p:grpSp>
        <p:nvGrpSpPr>
          <p:cNvPr name="Group 10" id="10"/>
          <p:cNvGrpSpPr/>
          <p:nvPr/>
        </p:nvGrpSpPr>
        <p:grpSpPr>
          <a:xfrm rot="0">
            <a:off x="14001750" y="-12700"/>
            <a:ext cx="4281489" cy="10299701"/>
            <a:chOff x="0" y="0"/>
            <a:chExt cx="5708652" cy="13732934"/>
          </a:xfrm>
        </p:grpSpPr>
        <p:sp>
          <p:nvSpPr>
            <p:cNvPr name="Freeform 11" id="11"/>
            <p:cNvSpPr/>
            <p:nvPr/>
          </p:nvSpPr>
          <p:spPr>
            <a:xfrm flipH="false" flipV="false" rot="0">
              <a:off x="0" y="0"/>
              <a:ext cx="5708650" cy="13732890"/>
            </a:xfrm>
            <a:custGeom>
              <a:avLst/>
              <a:gdLst/>
              <a:ahLst/>
              <a:cxnLst/>
              <a:rect r="r" b="b" t="t" l="l"/>
              <a:pathLst>
                <a:path h="13732890" w="5708650">
                  <a:moveTo>
                    <a:pt x="0" y="0"/>
                  </a:moveTo>
                  <a:lnTo>
                    <a:pt x="5708650" y="0"/>
                  </a:lnTo>
                  <a:lnTo>
                    <a:pt x="5708650" y="13732890"/>
                  </a:lnTo>
                  <a:lnTo>
                    <a:pt x="4941443" y="13732890"/>
                  </a:lnTo>
                  <a:lnTo>
                    <a:pt x="0" y="0"/>
                  </a:lnTo>
                  <a:close/>
                </a:path>
              </a:pathLst>
            </a:custGeom>
            <a:solidFill>
              <a:srgbClr val="3F7819">
                <a:alpha val="69804"/>
              </a:srgbClr>
            </a:solidFill>
          </p:spPr>
        </p:sp>
      </p:grpSp>
      <p:grpSp>
        <p:nvGrpSpPr>
          <p:cNvPr name="Group 12" id="12"/>
          <p:cNvGrpSpPr/>
          <p:nvPr/>
        </p:nvGrpSpPr>
        <p:grpSpPr>
          <a:xfrm rot="0">
            <a:off x="16348095" y="-12700"/>
            <a:ext cx="1935141" cy="10299701"/>
            <a:chOff x="0" y="0"/>
            <a:chExt cx="2580188" cy="13732934"/>
          </a:xfrm>
        </p:grpSpPr>
        <p:sp>
          <p:nvSpPr>
            <p:cNvPr name="Freeform 13" id="13"/>
            <p:cNvSpPr/>
            <p:nvPr/>
          </p:nvSpPr>
          <p:spPr>
            <a:xfrm flipH="false" flipV="false" rot="0">
              <a:off x="0" y="0"/>
              <a:ext cx="2580259" cy="13732890"/>
            </a:xfrm>
            <a:custGeom>
              <a:avLst/>
              <a:gdLst/>
              <a:ahLst/>
              <a:cxnLst/>
              <a:rect r="r" b="b" t="t" l="l"/>
              <a:pathLst>
                <a:path h="13732890" w="2580259">
                  <a:moveTo>
                    <a:pt x="2039493" y="0"/>
                  </a:moveTo>
                  <a:lnTo>
                    <a:pt x="2580259" y="0"/>
                  </a:lnTo>
                  <a:lnTo>
                    <a:pt x="2580259" y="13732890"/>
                  </a:lnTo>
                  <a:lnTo>
                    <a:pt x="0" y="13732890"/>
                  </a:lnTo>
                  <a:lnTo>
                    <a:pt x="2039493" y="0"/>
                  </a:lnTo>
                  <a:close/>
                </a:path>
              </a:pathLst>
            </a:custGeom>
            <a:solidFill>
              <a:srgbClr val="C0E474">
                <a:alpha val="69804"/>
              </a:srgbClr>
            </a:solidFill>
          </p:spPr>
        </p:sp>
      </p:grpSp>
      <p:grpSp>
        <p:nvGrpSpPr>
          <p:cNvPr name="Group 14" id="14"/>
          <p:cNvGrpSpPr/>
          <p:nvPr/>
        </p:nvGrpSpPr>
        <p:grpSpPr>
          <a:xfrm rot="0">
            <a:off x="16408499" y="-12700"/>
            <a:ext cx="1874737" cy="10299701"/>
            <a:chOff x="0" y="0"/>
            <a:chExt cx="2499650" cy="13732934"/>
          </a:xfrm>
        </p:grpSpPr>
        <p:sp>
          <p:nvSpPr>
            <p:cNvPr name="Freeform 15" id="15"/>
            <p:cNvSpPr/>
            <p:nvPr/>
          </p:nvSpPr>
          <p:spPr>
            <a:xfrm flipH="false" flipV="false" rot="0">
              <a:off x="0" y="0"/>
              <a:ext cx="2499614" cy="13732890"/>
            </a:xfrm>
            <a:custGeom>
              <a:avLst/>
              <a:gdLst/>
              <a:ahLst/>
              <a:cxnLst/>
              <a:rect r="r" b="b" t="t" l="l"/>
              <a:pathLst>
                <a:path h="13732890" w="2499614">
                  <a:moveTo>
                    <a:pt x="0" y="0"/>
                  </a:moveTo>
                  <a:lnTo>
                    <a:pt x="2499614" y="0"/>
                  </a:lnTo>
                  <a:lnTo>
                    <a:pt x="2499614" y="13732890"/>
                  </a:lnTo>
                  <a:lnTo>
                    <a:pt x="2218817" y="13732890"/>
                  </a:lnTo>
                  <a:lnTo>
                    <a:pt x="0" y="0"/>
                  </a:lnTo>
                  <a:close/>
                </a:path>
              </a:pathLst>
            </a:custGeom>
            <a:solidFill>
              <a:srgbClr val="90C226">
                <a:alpha val="64706"/>
              </a:srgbClr>
            </a:solidFill>
          </p:spPr>
        </p:sp>
      </p:grpSp>
      <p:grpSp>
        <p:nvGrpSpPr>
          <p:cNvPr name="Group 16" id="16"/>
          <p:cNvGrpSpPr/>
          <p:nvPr/>
        </p:nvGrpSpPr>
        <p:grpSpPr>
          <a:xfrm rot="0">
            <a:off x="15557499" y="5384800"/>
            <a:ext cx="2725738" cy="4902200"/>
            <a:chOff x="0" y="0"/>
            <a:chExt cx="3634318" cy="6536266"/>
          </a:xfrm>
        </p:grpSpPr>
        <p:sp>
          <p:nvSpPr>
            <p:cNvPr name="Freeform 17" id="17"/>
            <p:cNvSpPr/>
            <p:nvPr/>
          </p:nvSpPr>
          <p:spPr>
            <a:xfrm flipH="false" flipV="false" rot="0">
              <a:off x="0" y="0"/>
              <a:ext cx="3634359" cy="6536309"/>
            </a:xfrm>
            <a:custGeom>
              <a:avLst/>
              <a:gdLst/>
              <a:ahLst/>
              <a:cxnLst/>
              <a:rect r="r" b="b" t="t" l="l"/>
              <a:pathLst>
                <a:path h="6536309" w="3634359">
                  <a:moveTo>
                    <a:pt x="0" y="6536309"/>
                  </a:moveTo>
                  <a:lnTo>
                    <a:pt x="3634359" y="0"/>
                  </a:lnTo>
                  <a:lnTo>
                    <a:pt x="3634359" y="6536309"/>
                  </a:lnTo>
                  <a:close/>
                </a:path>
              </a:pathLst>
            </a:custGeom>
            <a:solidFill>
              <a:srgbClr val="90C226">
                <a:alpha val="80000"/>
              </a:srgbClr>
            </a:solidFill>
          </p:spPr>
        </p:sp>
      </p:grpSp>
      <p:grpSp>
        <p:nvGrpSpPr>
          <p:cNvPr name="Group 18" id="18"/>
          <p:cNvGrpSpPr/>
          <p:nvPr/>
        </p:nvGrpSpPr>
        <p:grpSpPr>
          <a:xfrm rot="0">
            <a:off x="0" y="6019800"/>
            <a:ext cx="673100" cy="4267200"/>
            <a:chOff x="0" y="0"/>
            <a:chExt cx="897466" cy="5689600"/>
          </a:xfrm>
        </p:grpSpPr>
        <p:sp>
          <p:nvSpPr>
            <p:cNvPr name="Freeform 19" id="19"/>
            <p:cNvSpPr/>
            <p:nvPr/>
          </p:nvSpPr>
          <p:spPr>
            <a:xfrm flipH="false" flipV="false" rot="0">
              <a:off x="0" y="0"/>
              <a:ext cx="897509" cy="5689600"/>
            </a:xfrm>
            <a:custGeom>
              <a:avLst/>
              <a:gdLst/>
              <a:ahLst/>
              <a:cxnLst/>
              <a:rect r="r" b="b" t="t" l="l"/>
              <a:pathLst>
                <a:path h="5689600" w="897509">
                  <a:moveTo>
                    <a:pt x="0" y="5689600"/>
                  </a:moveTo>
                  <a:lnTo>
                    <a:pt x="0" y="0"/>
                  </a:lnTo>
                  <a:lnTo>
                    <a:pt x="897509" y="5689600"/>
                  </a:lnTo>
                  <a:close/>
                </a:path>
              </a:pathLst>
            </a:custGeom>
            <a:solidFill>
              <a:srgbClr val="90C226">
                <a:alpha val="84706"/>
              </a:srgbClr>
            </a:solidFill>
          </p:spPr>
        </p:sp>
      </p:grpSp>
      <p:sp>
        <p:nvSpPr>
          <p:cNvPr name="AutoShape 20" id="20"/>
          <p:cNvSpPr/>
          <p:nvPr/>
        </p:nvSpPr>
        <p:spPr>
          <a:xfrm rot="4791364">
            <a:off x="9738483" y="5143500"/>
            <a:ext cx="10464870" cy="0"/>
          </a:xfrm>
          <a:prstGeom prst="line">
            <a:avLst/>
          </a:prstGeom>
          <a:ln cap="rnd" w="9525">
            <a:solidFill>
              <a:srgbClr val="FFFFFF"/>
            </a:solidFill>
            <a:prstDash val="solid"/>
            <a:headEnd type="none" len="sm" w="sm"/>
            <a:tailEnd type="none" len="sm" w="sm"/>
          </a:ln>
        </p:spPr>
      </p:sp>
      <p:sp>
        <p:nvSpPr>
          <p:cNvPr name="AutoShape 21" id="21"/>
          <p:cNvSpPr/>
          <p:nvPr/>
        </p:nvSpPr>
        <p:spPr>
          <a:xfrm rot="8776573">
            <a:off x="10406482" y="7904560"/>
            <a:ext cx="8608175" cy="0"/>
          </a:xfrm>
          <a:prstGeom prst="line">
            <a:avLst/>
          </a:prstGeom>
          <a:ln cap="rnd" w="9525">
            <a:solidFill>
              <a:srgbClr val="FFFFFF"/>
            </a:solidFill>
            <a:prstDash val="solid"/>
            <a:headEnd type="none" len="sm" w="sm"/>
            <a:tailEnd type="none" len="sm" w="sm"/>
          </a:ln>
        </p:spPr>
      </p:sp>
      <p:grpSp>
        <p:nvGrpSpPr>
          <p:cNvPr name="Group 22" id="22"/>
          <p:cNvGrpSpPr/>
          <p:nvPr/>
        </p:nvGrpSpPr>
        <p:grpSpPr>
          <a:xfrm rot="0">
            <a:off x="13772214" y="-12700"/>
            <a:ext cx="4511024" cy="10299701"/>
            <a:chOff x="0" y="0"/>
            <a:chExt cx="6014698" cy="13732934"/>
          </a:xfrm>
        </p:grpSpPr>
        <p:sp>
          <p:nvSpPr>
            <p:cNvPr name="Freeform 23" id="23"/>
            <p:cNvSpPr/>
            <p:nvPr/>
          </p:nvSpPr>
          <p:spPr>
            <a:xfrm flipH="false" flipV="false" rot="0">
              <a:off x="0" y="0"/>
              <a:ext cx="6014720" cy="13732890"/>
            </a:xfrm>
            <a:custGeom>
              <a:avLst/>
              <a:gdLst/>
              <a:ahLst/>
              <a:cxnLst/>
              <a:rect r="r" b="b" t="t" l="l"/>
              <a:pathLst>
                <a:path h="13732890" w="6014720">
                  <a:moveTo>
                    <a:pt x="4091051" y="0"/>
                  </a:moveTo>
                  <a:lnTo>
                    <a:pt x="6014720" y="0"/>
                  </a:lnTo>
                  <a:lnTo>
                    <a:pt x="6014720" y="13732890"/>
                  </a:lnTo>
                  <a:lnTo>
                    <a:pt x="0" y="13732890"/>
                  </a:lnTo>
                  <a:lnTo>
                    <a:pt x="4091051" y="0"/>
                  </a:lnTo>
                  <a:close/>
                </a:path>
              </a:pathLst>
            </a:custGeom>
            <a:solidFill>
              <a:srgbClr val="90C226">
                <a:alpha val="29804"/>
              </a:srgbClr>
            </a:solidFill>
          </p:spPr>
        </p:sp>
      </p:grpSp>
      <p:grpSp>
        <p:nvGrpSpPr>
          <p:cNvPr name="Group 24" id="24"/>
          <p:cNvGrpSpPr/>
          <p:nvPr/>
        </p:nvGrpSpPr>
        <p:grpSpPr>
          <a:xfrm rot="0">
            <a:off x="14405163" y="-12700"/>
            <a:ext cx="3882837" cy="10299701"/>
            <a:chOff x="0" y="0"/>
            <a:chExt cx="5177116" cy="13732934"/>
          </a:xfrm>
        </p:grpSpPr>
        <p:sp>
          <p:nvSpPr>
            <p:cNvPr name="Freeform 25" id="25"/>
            <p:cNvSpPr/>
            <p:nvPr/>
          </p:nvSpPr>
          <p:spPr>
            <a:xfrm flipH="false" flipV="false" rot="0">
              <a:off x="0" y="0"/>
              <a:ext cx="5177155" cy="13732890"/>
            </a:xfrm>
            <a:custGeom>
              <a:avLst/>
              <a:gdLst/>
              <a:ahLst/>
              <a:cxnLst/>
              <a:rect r="r" b="b" t="t" l="l"/>
              <a:pathLst>
                <a:path h="13732890" w="5177155">
                  <a:moveTo>
                    <a:pt x="0" y="0"/>
                  </a:moveTo>
                  <a:lnTo>
                    <a:pt x="5177155" y="0"/>
                  </a:lnTo>
                  <a:lnTo>
                    <a:pt x="5177155" y="13732890"/>
                  </a:lnTo>
                  <a:lnTo>
                    <a:pt x="2418969" y="13732890"/>
                  </a:lnTo>
                  <a:lnTo>
                    <a:pt x="0" y="0"/>
                  </a:lnTo>
                  <a:close/>
                </a:path>
              </a:pathLst>
            </a:custGeom>
            <a:solidFill>
              <a:srgbClr val="90C226">
                <a:alpha val="19608"/>
              </a:srgbClr>
            </a:solidFill>
          </p:spPr>
        </p:sp>
      </p:grpSp>
      <p:grpSp>
        <p:nvGrpSpPr>
          <p:cNvPr name="Group 26" id="26"/>
          <p:cNvGrpSpPr/>
          <p:nvPr/>
        </p:nvGrpSpPr>
        <p:grpSpPr>
          <a:xfrm rot="0">
            <a:off x="13398499" y="4572000"/>
            <a:ext cx="4889501" cy="5715000"/>
            <a:chOff x="0" y="0"/>
            <a:chExt cx="6519334" cy="7620000"/>
          </a:xfrm>
        </p:grpSpPr>
        <p:sp>
          <p:nvSpPr>
            <p:cNvPr name="Freeform 27" id="27"/>
            <p:cNvSpPr/>
            <p:nvPr/>
          </p:nvSpPr>
          <p:spPr>
            <a:xfrm flipH="false" flipV="false" rot="0">
              <a:off x="0" y="0"/>
              <a:ext cx="6519291" cy="7620000"/>
            </a:xfrm>
            <a:custGeom>
              <a:avLst/>
              <a:gdLst/>
              <a:ahLst/>
              <a:cxnLst/>
              <a:rect r="r" b="b" t="t" l="l"/>
              <a:pathLst>
                <a:path h="7620000" w="6519291">
                  <a:moveTo>
                    <a:pt x="0" y="7620000"/>
                  </a:moveTo>
                  <a:lnTo>
                    <a:pt x="6519291" y="0"/>
                  </a:lnTo>
                  <a:lnTo>
                    <a:pt x="6519291" y="7620000"/>
                  </a:lnTo>
                  <a:close/>
                </a:path>
              </a:pathLst>
            </a:custGeom>
            <a:solidFill>
              <a:srgbClr val="54A021">
                <a:alpha val="71765"/>
              </a:srgbClr>
            </a:solidFill>
          </p:spPr>
        </p:sp>
      </p:grpSp>
      <p:grpSp>
        <p:nvGrpSpPr>
          <p:cNvPr name="Group 28" id="28"/>
          <p:cNvGrpSpPr/>
          <p:nvPr/>
        </p:nvGrpSpPr>
        <p:grpSpPr>
          <a:xfrm rot="0">
            <a:off x="14001750" y="-12700"/>
            <a:ext cx="4281489" cy="10299701"/>
            <a:chOff x="0" y="0"/>
            <a:chExt cx="5708652" cy="13732934"/>
          </a:xfrm>
        </p:grpSpPr>
        <p:sp>
          <p:nvSpPr>
            <p:cNvPr name="Freeform 29" id="29"/>
            <p:cNvSpPr/>
            <p:nvPr/>
          </p:nvSpPr>
          <p:spPr>
            <a:xfrm flipH="false" flipV="false" rot="0">
              <a:off x="0" y="0"/>
              <a:ext cx="5708650" cy="13732890"/>
            </a:xfrm>
            <a:custGeom>
              <a:avLst/>
              <a:gdLst/>
              <a:ahLst/>
              <a:cxnLst/>
              <a:rect r="r" b="b" t="t" l="l"/>
              <a:pathLst>
                <a:path h="13732890" w="5708650">
                  <a:moveTo>
                    <a:pt x="0" y="0"/>
                  </a:moveTo>
                  <a:lnTo>
                    <a:pt x="5708650" y="0"/>
                  </a:lnTo>
                  <a:lnTo>
                    <a:pt x="5708650" y="13732890"/>
                  </a:lnTo>
                  <a:lnTo>
                    <a:pt x="4941443" y="13732890"/>
                  </a:lnTo>
                  <a:lnTo>
                    <a:pt x="0" y="0"/>
                  </a:lnTo>
                  <a:close/>
                </a:path>
              </a:pathLst>
            </a:custGeom>
            <a:solidFill>
              <a:srgbClr val="3F7819">
                <a:alpha val="69804"/>
              </a:srgbClr>
            </a:solidFill>
          </p:spPr>
        </p:sp>
      </p:grpSp>
      <p:grpSp>
        <p:nvGrpSpPr>
          <p:cNvPr name="Group 30" id="30"/>
          <p:cNvGrpSpPr/>
          <p:nvPr/>
        </p:nvGrpSpPr>
        <p:grpSpPr>
          <a:xfrm rot="0">
            <a:off x="16348095" y="-12700"/>
            <a:ext cx="1935141" cy="10299701"/>
            <a:chOff x="0" y="0"/>
            <a:chExt cx="2580188" cy="13732934"/>
          </a:xfrm>
        </p:grpSpPr>
        <p:sp>
          <p:nvSpPr>
            <p:cNvPr name="Freeform 31" id="31"/>
            <p:cNvSpPr/>
            <p:nvPr/>
          </p:nvSpPr>
          <p:spPr>
            <a:xfrm flipH="false" flipV="false" rot="0">
              <a:off x="0" y="0"/>
              <a:ext cx="2580259" cy="13732890"/>
            </a:xfrm>
            <a:custGeom>
              <a:avLst/>
              <a:gdLst/>
              <a:ahLst/>
              <a:cxnLst/>
              <a:rect r="r" b="b" t="t" l="l"/>
              <a:pathLst>
                <a:path h="13732890" w="2580259">
                  <a:moveTo>
                    <a:pt x="2039493" y="0"/>
                  </a:moveTo>
                  <a:lnTo>
                    <a:pt x="2580259" y="0"/>
                  </a:lnTo>
                  <a:lnTo>
                    <a:pt x="2580259" y="13732890"/>
                  </a:lnTo>
                  <a:lnTo>
                    <a:pt x="0" y="13732890"/>
                  </a:lnTo>
                  <a:lnTo>
                    <a:pt x="2039493" y="0"/>
                  </a:lnTo>
                  <a:close/>
                </a:path>
              </a:pathLst>
            </a:custGeom>
            <a:solidFill>
              <a:srgbClr val="C0E474">
                <a:alpha val="69804"/>
              </a:srgbClr>
            </a:solidFill>
          </p:spPr>
        </p:sp>
      </p:grpSp>
      <p:grpSp>
        <p:nvGrpSpPr>
          <p:cNvPr name="Group 32" id="32"/>
          <p:cNvGrpSpPr/>
          <p:nvPr/>
        </p:nvGrpSpPr>
        <p:grpSpPr>
          <a:xfrm rot="0">
            <a:off x="16408499" y="-12700"/>
            <a:ext cx="1874737" cy="10299701"/>
            <a:chOff x="0" y="0"/>
            <a:chExt cx="2499650" cy="13732934"/>
          </a:xfrm>
        </p:grpSpPr>
        <p:sp>
          <p:nvSpPr>
            <p:cNvPr name="Freeform 33" id="33"/>
            <p:cNvSpPr/>
            <p:nvPr/>
          </p:nvSpPr>
          <p:spPr>
            <a:xfrm flipH="false" flipV="false" rot="0">
              <a:off x="0" y="0"/>
              <a:ext cx="2499614" cy="13732890"/>
            </a:xfrm>
            <a:custGeom>
              <a:avLst/>
              <a:gdLst/>
              <a:ahLst/>
              <a:cxnLst/>
              <a:rect r="r" b="b" t="t" l="l"/>
              <a:pathLst>
                <a:path h="13732890" w="2499614">
                  <a:moveTo>
                    <a:pt x="0" y="0"/>
                  </a:moveTo>
                  <a:lnTo>
                    <a:pt x="2499614" y="0"/>
                  </a:lnTo>
                  <a:lnTo>
                    <a:pt x="2499614" y="13732890"/>
                  </a:lnTo>
                  <a:lnTo>
                    <a:pt x="2218817" y="13732890"/>
                  </a:lnTo>
                  <a:lnTo>
                    <a:pt x="0" y="0"/>
                  </a:lnTo>
                  <a:close/>
                </a:path>
              </a:pathLst>
            </a:custGeom>
            <a:solidFill>
              <a:srgbClr val="90C226">
                <a:alpha val="64706"/>
              </a:srgbClr>
            </a:solidFill>
          </p:spPr>
        </p:sp>
      </p:grpSp>
      <p:grpSp>
        <p:nvGrpSpPr>
          <p:cNvPr name="Group 34" id="34"/>
          <p:cNvGrpSpPr/>
          <p:nvPr/>
        </p:nvGrpSpPr>
        <p:grpSpPr>
          <a:xfrm rot="0">
            <a:off x="15557499" y="5384800"/>
            <a:ext cx="2725738" cy="4902200"/>
            <a:chOff x="0" y="0"/>
            <a:chExt cx="3634318" cy="6536266"/>
          </a:xfrm>
        </p:grpSpPr>
        <p:sp>
          <p:nvSpPr>
            <p:cNvPr name="Freeform 35" id="35"/>
            <p:cNvSpPr/>
            <p:nvPr/>
          </p:nvSpPr>
          <p:spPr>
            <a:xfrm flipH="false" flipV="false" rot="0">
              <a:off x="0" y="0"/>
              <a:ext cx="3634359" cy="6536309"/>
            </a:xfrm>
            <a:custGeom>
              <a:avLst/>
              <a:gdLst/>
              <a:ahLst/>
              <a:cxnLst/>
              <a:rect r="r" b="b" t="t" l="l"/>
              <a:pathLst>
                <a:path h="6536309" w="3634359">
                  <a:moveTo>
                    <a:pt x="0" y="6536309"/>
                  </a:moveTo>
                  <a:lnTo>
                    <a:pt x="3634359" y="0"/>
                  </a:lnTo>
                  <a:lnTo>
                    <a:pt x="3634359" y="6536309"/>
                  </a:lnTo>
                  <a:close/>
                </a:path>
              </a:pathLst>
            </a:custGeom>
            <a:solidFill>
              <a:srgbClr val="90C226">
                <a:alpha val="80000"/>
              </a:srgbClr>
            </a:solidFill>
          </p:spPr>
        </p:sp>
      </p:grpSp>
      <p:grpSp>
        <p:nvGrpSpPr>
          <p:cNvPr name="Group 36" id="36"/>
          <p:cNvGrpSpPr/>
          <p:nvPr/>
        </p:nvGrpSpPr>
        <p:grpSpPr>
          <a:xfrm rot="-10800000">
            <a:off x="0" y="0"/>
            <a:ext cx="1263894" cy="8499231"/>
            <a:chOff x="0" y="0"/>
            <a:chExt cx="1685192" cy="11332308"/>
          </a:xfrm>
        </p:grpSpPr>
        <p:sp>
          <p:nvSpPr>
            <p:cNvPr name="Freeform 37" id="37"/>
            <p:cNvSpPr/>
            <p:nvPr/>
          </p:nvSpPr>
          <p:spPr>
            <a:xfrm flipH="false" flipV="false" rot="0">
              <a:off x="0" y="0"/>
              <a:ext cx="1685163" cy="11332337"/>
            </a:xfrm>
            <a:custGeom>
              <a:avLst/>
              <a:gdLst/>
              <a:ahLst/>
              <a:cxnLst/>
              <a:rect r="r" b="b" t="t" l="l"/>
              <a:pathLst>
                <a:path h="11332337" w="1685163">
                  <a:moveTo>
                    <a:pt x="0" y="11332337"/>
                  </a:moveTo>
                  <a:lnTo>
                    <a:pt x="1685163" y="0"/>
                  </a:lnTo>
                  <a:lnTo>
                    <a:pt x="1685163" y="11332337"/>
                  </a:lnTo>
                  <a:close/>
                </a:path>
              </a:pathLst>
            </a:custGeom>
            <a:solidFill>
              <a:srgbClr val="90C226">
                <a:alpha val="84706"/>
              </a:srgbClr>
            </a:solidFill>
          </p:spPr>
        </p:sp>
      </p:grpSp>
      <p:sp>
        <p:nvSpPr>
          <p:cNvPr name="TextBox 38" id="38"/>
          <p:cNvSpPr txBox="true"/>
          <p:nvPr/>
        </p:nvSpPr>
        <p:spPr>
          <a:xfrm rot="0">
            <a:off x="6803548" y="1316751"/>
            <a:ext cx="3214298" cy="828675"/>
          </a:xfrm>
          <a:prstGeom prst="rect">
            <a:avLst/>
          </a:prstGeom>
        </p:spPr>
        <p:txBody>
          <a:bodyPr anchor="t" rtlCol="false" tIns="0" lIns="0" bIns="0" rIns="0">
            <a:spAutoFit/>
          </a:bodyPr>
          <a:lstStyle/>
          <a:p>
            <a:pPr algn="l">
              <a:lnSpc>
                <a:spcPts val="6480"/>
              </a:lnSpc>
            </a:pPr>
            <a:r>
              <a:rPr lang="en-US" sz="5400">
                <a:solidFill>
                  <a:srgbClr val="90C226"/>
                </a:solidFill>
                <a:latin typeface="Trebuchet MS"/>
                <a:ea typeface="Trebuchet MS"/>
                <a:cs typeface="Trebuchet MS"/>
                <a:sym typeface="Trebuchet MS"/>
              </a:rPr>
              <a:t>OVERVIEW</a:t>
            </a:r>
          </a:p>
        </p:txBody>
      </p:sp>
      <p:sp>
        <p:nvSpPr>
          <p:cNvPr name="TextBox 39" id="39"/>
          <p:cNvSpPr txBox="true"/>
          <p:nvPr/>
        </p:nvSpPr>
        <p:spPr>
          <a:xfrm rot="0">
            <a:off x="2000892" y="2562225"/>
            <a:ext cx="7799428" cy="6915150"/>
          </a:xfrm>
          <a:prstGeom prst="rect">
            <a:avLst/>
          </a:prstGeom>
        </p:spPr>
        <p:txBody>
          <a:bodyPr anchor="t" rtlCol="false" tIns="0" lIns="0" bIns="0" rIns="0">
            <a:spAutoFit/>
          </a:bodyPr>
          <a:lstStyle/>
          <a:p>
            <a:pPr algn="just" marL="897452" indent="-448726" lvl="1">
              <a:lnSpc>
                <a:spcPts val="4988"/>
              </a:lnSpc>
              <a:buFont typeface="Arial"/>
              <a:buChar char="•"/>
            </a:pPr>
            <a:r>
              <a:rPr lang="en-US" b="true" sz="4156">
                <a:solidFill>
                  <a:srgbClr val="131212"/>
                </a:solidFill>
                <a:latin typeface="Trebuchet MS Bold"/>
                <a:ea typeface="Trebuchet MS Bold"/>
                <a:cs typeface="Trebuchet MS Bold"/>
                <a:sym typeface="Trebuchet MS Bold"/>
              </a:rPr>
              <a:t>ABSTRACT</a:t>
            </a:r>
          </a:p>
          <a:p>
            <a:pPr algn="just" marL="897452" indent="-448726" lvl="1">
              <a:lnSpc>
                <a:spcPts val="4988"/>
              </a:lnSpc>
              <a:buFont typeface="Arial"/>
              <a:buChar char="•"/>
            </a:pPr>
            <a:r>
              <a:rPr lang="en-US" b="true" sz="4156">
                <a:solidFill>
                  <a:srgbClr val="131212"/>
                </a:solidFill>
                <a:latin typeface="Trebuchet MS Bold"/>
                <a:ea typeface="Trebuchet MS Bold"/>
                <a:cs typeface="Trebuchet MS Bold"/>
                <a:sym typeface="Trebuchet MS Bold"/>
              </a:rPr>
              <a:t>INTRODUCTION</a:t>
            </a:r>
          </a:p>
          <a:p>
            <a:pPr algn="just" marL="897452" indent="-448726" lvl="1">
              <a:lnSpc>
                <a:spcPts val="4988"/>
              </a:lnSpc>
              <a:buFont typeface="Arial"/>
              <a:buChar char="•"/>
            </a:pPr>
            <a:r>
              <a:rPr lang="en-US" b="true" sz="4156">
                <a:solidFill>
                  <a:srgbClr val="131212"/>
                </a:solidFill>
                <a:latin typeface="Trebuchet MS Bold"/>
                <a:ea typeface="Trebuchet MS Bold"/>
                <a:cs typeface="Trebuchet MS Bold"/>
                <a:sym typeface="Trebuchet MS Bold"/>
              </a:rPr>
              <a:t>MOTIVATION</a:t>
            </a:r>
          </a:p>
          <a:p>
            <a:pPr algn="just" marL="897452" indent="-448726" lvl="1">
              <a:lnSpc>
                <a:spcPts val="4988"/>
              </a:lnSpc>
              <a:buFont typeface="Arial"/>
              <a:buChar char="•"/>
            </a:pPr>
            <a:r>
              <a:rPr lang="en-US" b="true" sz="4156">
                <a:solidFill>
                  <a:srgbClr val="131212"/>
                </a:solidFill>
                <a:latin typeface="Trebuchet MS Bold"/>
                <a:ea typeface="Trebuchet MS Bold"/>
                <a:cs typeface="Trebuchet MS Bold"/>
                <a:sym typeface="Trebuchet MS Bold"/>
              </a:rPr>
              <a:t>PROBLEM STATEMENT</a:t>
            </a:r>
          </a:p>
          <a:p>
            <a:pPr algn="just" marL="897452" indent="-448726" lvl="1">
              <a:lnSpc>
                <a:spcPts val="4988"/>
              </a:lnSpc>
              <a:buFont typeface="Arial"/>
              <a:buChar char="•"/>
            </a:pPr>
            <a:r>
              <a:rPr lang="en-US" b="true" sz="4156">
                <a:solidFill>
                  <a:srgbClr val="131212"/>
                </a:solidFill>
                <a:latin typeface="Trebuchet MS Bold"/>
                <a:ea typeface="Trebuchet MS Bold"/>
                <a:cs typeface="Trebuchet MS Bold"/>
                <a:sym typeface="Trebuchet MS Bold"/>
              </a:rPr>
              <a:t>OBJECTIVE</a:t>
            </a:r>
          </a:p>
          <a:p>
            <a:pPr algn="just" marL="897452" indent="-448726" lvl="1">
              <a:lnSpc>
                <a:spcPts val="4988"/>
              </a:lnSpc>
              <a:buFont typeface="Arial"/>
              <a:buChar char="•"/>
            </a:pPr>
            <a:r>
              <a:rPr lang="en-US" b="true" sz="4156">
                <a:solidFill>
                  <a:srgbClr val="131212"/>
                </a:solidFill>
                <a:latin typeface="Trebuchet MS Bold"/>
                <a:ea typeface="Trebuchet MS Bold"/>
                <a:cs typeface="Trebuchet MS Bold"/>
                <a:sym typeface="Trebuchet MS Bold"/>
              </a:rPr>
              <a:t>PROPOSED SOLUTION</a:t>
            </a:r>
          </a:p>
          <a:p>
            <a:pPr algn="just" marL="897452" indent="-448726" lvl="1">
              <a:lnSpc>
                <a:spcPts val="4988"/>
              </a:lnSpc>
              <a:buFont typeface="Arial"/>
              <a:buChar char="•"/>
            </a:pPr>
            <a:r>
              <a:rPr lang="en-US" b="true" sz="4156">
                <a:solidFill>
                  <a:srgbClr val="131212"/>
                </a:solidFill>
                <a:latin typeface="Trebuchet MS Bold"/>
                <a:ea typeface="Trebuchet MS Bold"/>
                <a:cs typeface="Trebuchet MS Bold"/>
                <a:sym typeface="Trebuchet MS Bold"/>
              </a:rPr>
              <a:t>WORK FLOW</a:t>
            </a:r>
          </a:p>
          <a:p>
            <a:pPr algn="just" marL="897452" indent="-448726" lvl="1">
              <a:lnSpc>
                <a:spcPts val="4988"/>
              </a:lnSpc>
              <a:buFont typeface="Arial"/>
              <a:buChar char="•"/>
            </a:pPr>
            <a:r>
              <a:rPr lang="en-US" b="true" sz="4156">
                <a:solidFill>
                  <a:srgbClr val="131212"/>
                </a:solidFill>
                <a:latin typeface="Trebuchet MS Bold"/>
                <a:ea typeface="Trebuchet MS Bold"/>
                <a:cs typeface="Trebuchet MS Bold"/>
                <a:sym typeface="Trebuchet MS Bold"/>
              </a:rPr>
              <a:t>BACKEND CONNECTION</a:t>
            </a:r>
          </a:p>
          <a:p>
            <a:pPr algn="just" marL="897452" indent="-448726" lvl="1">
              <a:lnSpc>
                <a:spcPts val="4988"/>
              </a:lnSpc>
              <a:buFont typeface="Arial"/>
              <a:buChar char="•"/>
            </a:pPr>
            <a:r>
              <a:rPr lang="en-US" b="true" sz="4156">
                <a:solidFill>
                  <a:srgbClr val="131212"/>
                </a:solidFill>
                <a:latin typeface="Trebuchet MS Bold"/>
                <a:ea typeface="Trebuchet MS Bold"/>
                <a:cs typeface="Trebuchet MS Bold"/>
                <a:sym typeface="Trebuchet MS Bold"/>
              </a:rPr>
              <a:t>DATABASE</a:t>
            </a:r>
          </a:p>
          <a:p>
            <a:pPr algn="just" marL="897452" indent="-448726" lvl="1">
              <a:lnSpc>
                <a:spcPts val="4988"/>
              </a:lnSpc>
              <a:buFont typeface="Arial"/>
              <a:buChar char="•"/>
            </a:pPr>
            <a:r>
              <a:rPr lang="en-US" b="true" sz="4156">
                <a:solidFill>
                  <a:srgbClr val="131212"/>
                </a:solidFill>
                <a:latin typeface="Trebuchet MS Bold"/>
                <a:ea typeface="Trebuchet MS Bold"/>
                <a:cs typeface="Trebuchet MS Bold"/>
                <a:sym typeface="Trebuchet MS Bold"/>
              </a:rPr>
              <a:t>ACTION PLAN</a:t>
            </a:r>
          </a:p>
          <a:p>
            <a:pPr algn="just" marL="897452" indent="-448726" lvl="1">
              <a:lnSpc>
                <a:spcPts val="4988"/>
              </a:lnSpc>
              <a:buFont typeface="Arial"/>
              <a:buChar char="•"/>
            </a:pPr>
            <a:r>
              <a:rPr lang="en-US" b="true" sz="4156">
                <a:solidFill>
                  <a:srgbClr val="131212"/>
                </a:solidFill>
                <a:latin typeface="Trebuchet MS Bold"/>
                <a:ea typeface="Trebuchet MS Bold"/>
                <a:cs typeface="Trebuchet MS Bold"/>
                <a:sym typeface="Trebuchet MS Bold"/>
              </a:rPr>
              <a:t>REFERENCES</a:t>
            </a:r>
          </a:p>
        </p:txBody>
      </p:sp>
    </p:spTree>
  </p:cSld>
  <p:clrMapOvr>
    <a:masterClrMapping/>
  </p:clrMapOvr>
</p:sld>
</file>

<file path=ppt/slides/slide3.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sp>
        <p:nvSpPr>
          <p:cNvPr name="AutoShape 2" id="2"/>
          <p:cNvSpPr/>
          <p:nvPr/>
        </p:nvSpPr>
        <p:spPr>
          <a:xfrm rot="4791364">
            <a:off x="9738483" y="5143500"/>
            <a:ext cx="10464870" cy="0"/>
          </a:xfrm>
          <a:prstGeom prst="line">
            <a:avLst/>
          </a:prstGeom>
          <a:ln cap="rnd" w="9525">
            <a:solidFill>
              <a:srgbClr val="FFFFFF"/>
            </a:solidFill>
            <a:prstDash val="solid"/>
            <a:headEnd type="none" len="sm" w="sm"/>
            <a:tailEnd type="none" len="sm" w="sm"/>
          </a:ln>
        </p:spPr>
      </p:sp>
      <p:sp>
        <p:nvSpPr>
          <p:cNvPr name="AutoShape 3" id="3"/>
          <p:cNvSpPr/>
          <p:nvPr/>
        </p:nvSpPr>
        <p:spPr>
          <a:xfrm rot="8776573">
            <a:off x="10406482" y="7904560"/>
            <a:ext cx="8608175" cy="0"/>
          </a:xfrm>
          <a:prstGeom prst="line">
            <a:avLst/>
          </a:prstGeom>
          <a:ln cap="rnd" w="9525">
            <a:solidFill>
              <a:srgbClr val="FFFFFF"/>
            </a:solidFill>
            <a:prstDash val="solid"/>
            <a:headEnd type="none" len="sm" w="sm"/>
            <a:tailEnd type="none" len="sm" w="sm"/>
          </a:ln>
        </p:spPr>
      </p:sp>
      <p:grpSp>
        <p:nvGrpSpPr>
          <p:cNvPr name="Group 4" id="4"/>
          <p:cNvGrpSpPr/>
          <p:nvPr/>
        </p:nvGrpSpPr>
        <p:grpSpPr>
          <a:xfrm rot="0">
            <a:off x="0" y="6019800"/>
            <a:ext cx="673100" cy="4267200"/>
            <a:chOff x="0" y="0"/>
            <a:chExt cx="897466" cy="5689600"/>
          </a:xfrm>
        </p:grpSpPr>
        <p:sp>
          <p:nvSpPr>
            <p:cNvPr name="Freeform 5" id="5"/>
            <p:cNvSpPr/>
            <p:nvPr/>
          </p:nvSpPr>
          <p:spPr>
            <a:xfrm flipH="false" flipV="false" rot="0">
              <a:off x="0" y="0"/>
              <a:ext cx="897509" cy="5689600"/>
            </a:xfrm>
            <a:custGeom>
              <a:avLst/>
              <a:gdLst/>
              <a:ahLst/>
              <a:cxnLst/>
              <a:rect r="r" b="b" t="t" l="l"/>
              <a:pathLst>
                <a:path h="5689600" w="897509">
                  <a:moveTo>
                    <a:pt x="0" y="5689600"/>
                  </a:moveTo>
                  <a:lnTo>
                    <a:pt x="0" y="0"/>
                  </a:lnTo>
                  <a:lnTo>
                    <a:pt x="897509" y="5689600"/>
                  </a:lnTo>
                  <a:close/>
                </a:path>
              </a:pathLst>
            </a:custGeom>
            <a:solidFill>
              <a:srgbClr val="90C226">
                <a:alpha val="84706"/>
              </a:srgbClr>
            </a:solidFill>
          </p:spPr>
        </p:sp>
      </p:grpSp>
      <p:sp>
        <p:nvSpPr>
          <p:cNvPr name="TextBox 6" id="6"/>
          <p:cNvSpPr txBox="true"/>
          <p:nvPr/>
        </p:nvSpPr>
        <p:spPr>
          <a:xfrm rot="0">
            <a:off x="7818220" y="1185994"/>
            <a:ext cx="3214298" cy="828675"/>
          </a:xfrm>
          <a:prstGeom prst="rect">
            <a:avLst/>
          </a:prstGeom>
        </p:spPr>
        <p:txBody>
          <a:bodyPr anchor="t" rtlCol="false" tIns="0" lIns="0" bIns="0" rIns="0">
            <a:spAutoFit/>
          </a:bodyPr>
          <a:lstStyle/>
          <a:p>
            <a:pPr algn="l">
              <a:lnSpc>
                <a:spcPts val="6480"/>
              </a:lnSpc>
            </a:pPr>
            <a:r>
              <a:rPr lang="en-US" sz="5400">
                <a:solidFill>
                  <a:srgbClr val="90C226"/>
                </a:solidFill>
                <a:latin typeface="Trebuchet MS"/>
                <a:ea typeface="Trebuchet MS"/>
                <a:cs typeface="Trebuchet MS"/>
                <a:sym typeface="Trebuchet MS"/>
              </a:rPr>
              <a:t>ABSTRACT</a:t>
            </a:r>
          </a:p>
        </p:txBody>
      </p:sp>
      <p:sp>
        <p:nvSpPr>
          <p:cNvPr name="TextBox 7" id="7"/>
          <p:cNvSpPr txBox="true"/>
          <p:nvPr/>
        </p:nvSpPr>
        <p:spPr>
          <a:xfrm rot="0">
            <a:off x="1340377" y="2819631"/>
            <a:ext cx="16169985" cy="5795662"/>
          </a:xfrm>
          <a:prstGeom prst="rect">
            <a:avLst/>
          </a:prstGeom>
        </p:spPr>
        <p:txBody>
          <a:bodyPr anchor="t" rtlCol="false" tIns="0" lIns="0" bIns="0" rIns="0">
            <a:spAutoFit/>
          </a:bodyPr>
          <a:lstStyle/>
          <a:p>
            <a:pPr algn="l">
              <a:lnSpc>
                <a:spcPts val="5754"/>
              </a:lnSpc>
            </a:pPr>
            <a:r>
              <a:rPr lang="en-US" sz="4795" b="true">
                <a:solidFill>
                  <a:srgbClr val="131212"/>
                </a:solidFill>
                <a:latin typeface="Trebuchet MS Bold"/>
                <a:ea typeface="Trebuchet MS Bold"/>
                <a:cs typeface="Trebuchet MS Bold"/>
                <a:sym typeface="Trebuchet MS Bold"/>
              </a:rPr>
              <a:t>EduShare is a web-based platform designed to simplify sharing academic resources within our department. It enables both staff and students to upload and access study materials, question banks, and notes efficiently. By categorizing resources and providing open access, EduShare aims to address challenges of disorganized file sharing currently done via WhatsApp groups and Google Classroom.</a:t>
            </a: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AutoShape 2" id="2"/>
          <p:cNvSpPr/>
          <p:nvPr/>
        </p:nvSpPr>
        <p:spPr>
          <a:xfrm rot="4791364">
            <a:off x="9738483" y="5143500"/>
            <a:ext cx="10464870" cy="0"/>
          </a:xfrm>
          <a:prstGeom prst="line">
            <a:avLst/>
          </a:prstGeom>
          <a:ln cap="rnd" w="9525">
            <a:solidFill>
              <a:srgbClr val="FFFFFF"/>
            </a:solidFill>
            <a:prstDash val="solid"/>
            <a:headEnd type="none" len="sm" w="sm"/>
            <a:tailEnd type="none" len="sm" w="sm"/>
          </a:ln>
        </p:spPr>
      </p:sp>
      <p:sp>
        <p:nvSpPr>
          <p:cNvPr name="AutoShape 3" id="3"/>
          <p:cNvSpPr/>
          <p:nvPr/>
        </p:nvSpPr>
        <p:spPr>
          <a:xfrm rot="8776573">
            <a:off x="10406482" y="7904560"/>
            <a:ext cx="8608175" cy="0"/>
          </a:xfrm>
          <a:prstGeom prst="line">
            <a:avLst/>
          </a:prstGeom>
          <a:ln cap="rnd" w="9525">
            <a:solidFill>
              <a:srgbClr val="FFFFFF"/>
            </a:solidFill>
            <a:prstDash val="solid"/>
            <a:headEnd type="none" len="sm" w="sm"/>
            <a:tailEnd type="none" len="sm" w="sm"/>
          </a:ln>
        </p:spPr>
      </p:sp>
      <p:grpSp>
        <p:nvGrpSpPr>
          <p:cNvPr name="Group 4" id="4"/>
          <p:cNvGrpSpPr/>
          <p:nvPr/>
        </p:nvGrpSpPr>
        <p:grpSpPr>
          <a:xfrm rot="0">
            <a:off x="0" y="6019800"/>
            <a:ext cx="673100" cy="4267200"/>
            <a:chOff x="0" y="0"/>
            <a:chExt cx="897466" cy="5689600"/>
          </a:xfrm>
        </p:grpSpPr>
        <p:sp>
          <p:nvSpPr>
            <p:cNvPr name="Freeform 5" id="5"/>
            <p:cNvSpPr/>
            <p:nvPr/>
          </p:nvSpPr>
          <p:spPr>
            <a:xfrm flipH="false" flipV="false" rot="0">
              <a:off x="0" y="0"/>
              <a:ext cx="897509" cy="5689600"/>
            </a:xfrm>
            <a:custGeom>
              <a:avLst/>
              <a:gdLst/>
              <a:ahLst/>
              <a:cxnLst/>
              <a:rect r="r" b="b" t="t" l="l"/>
              <a:pathLst>
                <a:path h="5689600" w="897509">
                  <a:moveTo>
                    <a:pt x="0" y="5689600"/>
                  </a:moveTo>
                  <a:lnTo>
                    <a:pt x="0" y="0"/>
                  </a:lnTo>
                  <a:lnTo>
                    <a:pt x="897509" y="5689600"/>
                  </a:lnTo>
                  <a:close/>
                </a:path>
              </a:pathLst>
            </a:custGeom>
            <a:solidFill>
              <a:srgbClr val="90C226">
                <a:alpha val="84706"/>
              </a:srgbClr>
            </a:solidFill>
          </p:spPr>
        </p:sp>
      </p:grpSp>
      <p:sp>
        <p:nvSpPr>
          <p:cNvPr name="Freeform 6" id="6"/>
          <p:cNvSpPr/>
          <p:nvPr/>
        </p:nvSpPr>
        <p:spPr>
          <a:xfrm flipH="false" flipV="false" rot="0">
            <a:off x="9945426" y="2616002"/>
            <a:ext cx="8207896" cy="5807473"/>
          </a:xfrm>
          <a:custGeom>
            <a:avLst/>
            <a:gdLst/>
            <a:ahLst/>
            <a:cxnLst/>
            <a:rect r="r" b="b" t="t" l="l"/>
            <a:pathLst>
              <a:path h="5807473" w="8207896">
                <a:moveTo>
                  <a:pt x="0" y="0"/>
                </a:moveTo>
                <a:lnTo>
                  <a:pt x="8207896" y="0"/>
                </a:lnTo>
                <a:lnTo>
                  <a:pt x="8207896" y="5807473"/>
                </a:lnTo>
                <a:lnTo>
                  <a:pt x="0" y="5807473"/>
                </a:lnTo>
                <a:lnTo>
                  <a:pt x="0" y="0"/>
                </a:lnTo>
                <a:close/>
              </a:path>
            </a:pathLst>
          </a:custGeom>
          <a:blipFill>
            <a:blip r:embed="rId2"/>
            <a:stretch>
              <a:fillRect l="0" t="0" r="0" b="0"/>
            </a:stretch>
          </a:blipFill>
        </p:spPr>
      </p:sp>
      <p:sp>
        <p:nvSpPr>
          <p:cNvPr name="TextBox 7" id="7"/>
          <p:cNvSpPr txBox="true"/>
          <p:nvPr/>
        </p:nvSpPr>
        <p:spPr>
          <a:xfrm rot="0">
            <a:off x="6359479" y="1019175"/>
            <a:ext cx="4771278" cy="828675"/>
          </a:xfrm>
          <a:prstGeom prst="rect">
            <a:avLst/>
          </a:prstGeom>
        </p:spPr>
        <p:txBody>
          <a:bodyPr anchor="t" rtlCol="false" tIns="0" lIns="0" bIns="0" rIns="0">
            <a:spAutoFit/>
          </a:bodyPr>
          <a:lstStyle/>
          <a:p>
            <a:pPr algn="l">
              <a:lnSpc>
                <a:spcPts val="6480"/>
              </a:lnSpc>
            </a:pPr>
            <a:r>
              <a:rPr lang="en-US" sz="5400">
                <a:solidFill>
                  <a:srgbClr val="90C226"/>
                </a:solidFill>
                <a:latin typeface="Trebuchet MS"/>
                <a:ea typeface="Trebuchet MS"/>
                <a:cs typeface="Trebuchet MS"/>
                <a:sym typeface="Trebuchet MS"/>
              </a:rPr>
              <a:t>INTRODUCTION</a:t>
            </a:r>
          </a:p>
        </p:txBody>
      </p:sp>
      <p:sp>
        <p:nvSpPr>
          <p:cNvPr name="TextBox 8" id="8"/>
          <p:cNvSpPr txBox="true"/>
          <p:nvPr/>
        </p:nvSpPr>
        <p:spPr>
          <a:xfrm rot="0">
            <a:off x="336550" y="2409825"/>
            <a:ext cx="9790380" cy="7210425"/>
          </a:xfrm>
          <a:prstGeom prst="rect">
            <a:avLst/>
          </a:prstGeom>
        </p:spPr>
        <p:txBody>
          <a:bodyPr anchor="t" rtlCol="false" tIns="0" lIns="0" bIns="0" rIns="0">
            <a:spAutoFit/>
          </a:bodyPr>
          <a:lstStyle/>
          <a:p>
            <a:pPr algn="l" marL="862698" indent="-431349" lvl="1">
              <a:lnSpc>
                <a:spcPts val="4794"/>
              </a:lnSpc>
              <a:buFont typeface="Arial"/>
              <a:buChar char="•"/>
            </a:pPr>
            <a:r>
              <a:rPr lang="en-US" b="true" sz="3995">
                <a:solidFill>
                  <a:srgbClr val="131212"/>
                </a:solidFill>
                <a:latin typeface="Trebuchet MS Bold"/>
                <a:ea typeface="Trebuchet MS Bold"/>
                <a:cs typeface="Trebuchet MS Bold"/>
                <a:sym typeface="Trebuchet MS Bold"/>
              </a:rPr>
              <a:t>Academic resources are essential for students' success.</a:t>
            </a:r>
          </a:p>
          <a:p>
            <a:pPr algn="l" marL="862698" indent="-431349" lvl="1">
              <a:lnSpc>
                <a:spcPts val="4794"/>
              </a:lnSpc>
              <a:buFont typeface="Arial"/>
              <a:buChar char="•"/>
            </a:pPr>
            <a:r>
              <a:rPr lang="en-US" b="true" sz="3995">
                <a:solidFill>
                  <a:srgbClr val="131212"/>
                </a:solidFill>
                <a:latin typeface="Trebuchet MS Bold"/>
                <a:ea typeface="Trebuchet MS Bold"/>
                <a:cs typeface="Trebuchet MS Bold"/>
                <a:sym typeface="Trebuchet MS Bold"/>
              </a:rPr>
              <a:t>Sharing materials via WhatsApp and Google Classroom often leads to clutter.</a:t>
            </a:r>
          </a:p>
          <a:p>
            <a:pPr algn="l" marL="862698" indent="-431349" lvl="1">
              <a:lnSpc>
                <a:spcPts val="4794"/>
              </a:lnSpc>
              <a:buFont typeface="Arial"/>
              <a:buChar char="•"/>
            </a:pPr>
            <a:r>
              <a:rPr lang="en-US" b="true" sz="3995">
                <a:solidFill>
                  <a:srgbClr val="131212"/>
                </a:solidFill>
                <a:latin typeface="Trebuchet MS Bold"/>
                <a:ea typeface="Trebuchet MS Bold"/>
                <a:cs typeface="Trebuchet MS Bold"/>
                <a:sym typeface="Trebuchet MS Bold"/>
              </a:rPr>
              <a:t>EduShare addresses this issue with a centralized platform for all resources.</a:t>
            </a:r>
          </a:p>
          <a:p>
            <a:pPr algn="l" marL="862698" indent="-431349" lvl="1">
              <a:lnSpc>
                <a:spcPts val="4794"/>
              </a:lnSpc>
              <a:buFont typeface="Arial"/>
              <a:buChar char="•"/>
            </a:pPr>
            <a:r>
              <a:rPr lang="en-US" b="true" sz="3995">
                <a:solidFill>
                  <a:srgbClr val="131212"/>
                </a:solidFill>
                <a:latin typeface="Trebuchet MS Bold"/>
                <a:ea typeface="Trebuchet MS Bold"/>
                <a:cs typeface="Trebuchet MS Bold"/>
                <a:sym typeface="Trebuchet MS Bold"/>
              </a:rPr>
              <a:t>Sharing study materials via WhatsApp often leads to disorganized chats, making it difficult to locate files.</a:t>
            </a:r>
          </a:p>
          <a:p>
            <a:pPr algn="l">
              <a:lnSpc>
                <a:spcPts val="4794"/>
              </a:lnSpc>
            </a:pP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AutoShape 2" id="2"/>
          <p:cNvSpPr/>
          <p:nvPr/>
        </p:nvSpPr>
        <p:spPr>
          <a:xfrm rot="4791364">
            <a:off x="9738483" y="5143500"/>
            <a:ext cx="10464870" cy="0"/>
          </a:xfrm>
          <a:prstGeom prst="line">
            <a:avLst/>
          </a:prstGeom>
          <a:ln cap="rnd" w="9525">
            <a:solidFill>
              <a:srgbClr val="FFFFFF"/>
            </a:solidFill>
            <a:prstDash val="solid"/>
            <a:headEnd type="none" len="sm" w="sm"/>
            <a:tailEnd type="none" len="sm" w="sm"/>
          </a:ln>
        </p:spPr>
      </p:sp>
      <p:sp>
        <p:nvSpPr>
          <p:cNvPr name="AutoShape 3" id="3"/>
          <p:cNvSpPr/>
          <p:nvPr/>
        </p:nvSpPr>
        <p:spPr>
          <a:xfrm rot="8776573">
            <a:off x="10406482" y="7904560"/>
            <a:ext cx="8608175" cy="0"/>
          </a:xfrm>
          <a:prstGeom prst="line">
            <a:avLst/>
          </a:prstGeom>
          <a:ln cap="rnd" w="9525">
            <a:solidFill>
              <a:srgbClr val="FFFFFF"/>
            </a:solidFill>
            <a:prstDash val="solid"/>
            <a:headEnd type="none" len="sm" w="sm"/>
            <a:tailEnd type="none" len="sm" w="sm"/>
          </a:ln>
        </p:spPr>
      </p:sp>
      <p:grpSp>
        <p:nvGrpSpPr>
          <p:cNvPr name="Group 4" id="4"/>
          <p:cNvGrpSpPr/>
          <p:nvPr/>
        </p:nvGrpSpPr>
        <p:grpSpPr>
          <a:xfrm rot="0">
            <a:off x="0" y="6019800"/>
            <a:ext cx="673100" cy="4267200"/>
            <a:chOff x="0" y="0"/>
            <a:chExt cx="897466" cy="5689600"/>
          </a:xfrm>
        </p:grpSpPr>
        <p:sp>
          <p:nvSpPr>
            <p:cNvPr name="Freeform 5" id="5"/>
            <p:cNvSpPr/>
            <p:nvPr/>
          </p:nvSpPr>
          <p:spPr>
            <a:xfrm flipH="false" flipV="false" rot="0">
              <a:off x="0" y="0"/>
              <a:ext cx="897509" cy="5689600"/>
            </a:xfrm>
            <a:custGeom>
              <a:avLst/>
              <a:gdLst/>
              <a:ahLst/>
              <a:cxnLst/>
              <a:rect r="r" b="b" t="t" l="l"/>
              <a:pathLst>
                <a:path h="5689600" w="897509">
                  <a:moveTo>
                    <a:pt x="0" y="5689600"/>
                  </a:moveTo>
                  <a:lnTo>
                    <a:pt x="0" y="0"/>
                  </a:lnTo>
                  <a:lnTo>
                    <a:pt x="897509" y="5689600"/>
                  </a:lnTo>
                  <a:close/>
                </a:path>
              </a:pathLst>
            </a:custGeom>
            <a:solidFill>
              <a:srgbClr val="90C226">
                <a:alpha val="84706"/>
              </a:srgbClr>
            </a:solidFill>
          </p:spPr>
        </p:sp>
      </p:grpSp>
      <p:sp>
        <p:nvSpPr>
          <p:cNvPr name="Freeform 6" id="6"/>
          <p:cNvSpPr/>
          <p:nvPr/>
        </p:nvSpPr>
        <p:spPr>
          <a:xfrm flipH="false" flipV="false" rot="0">
            <a:off x="10433179" y="2670926"/>
            <a:ext cx="7232391" cy="4945148"/>
          </a:xfrm>
          <a:custGeom>
            <a:avLst/>
            <a:gdLst/>
            <a:ahLst/>
            <a:cxnLst/>
            <a:rect r="r" b="b" t="t" l="l"/>
            <a:pathLst>
              <a:path h="4945148" w="7232391">
                <a:moveTo>
                  <a:pt x="0" y="0"/>
                </a:moveTo>
                <a:lnTo>
                  <a:pt x="7232391" y="0"/>
                </a:lnTo>
                <a:lnTo>
                  <a:pt x="7232391" y="4945148"/>
                </a:lnTo>
                <a:lnTo>
                  <a:pt x="0" y="4945148"/>
                </a:lnTo>
                <a:lnTo>
                  <a:pt x="0" y="0"/>
                </a:lnTo>
                <a:close/>
              </a:path>
            </a:pathLst>
          </a:custGeom>
          <a:blipFill>
            <a:blip r:embed="rId2"/>
            <a:stretch>
              <a:fillRect l="0" t="0" r="0" b="0"/>
            </a:stretch>
          </a:blipFill>
        </p:spPr>
      </p:sp>
      <p:sp>
        <p:nvSpPr>
          <p:cNvPr name="TextBox 7" id="7"/>
          <p:cNvSpPr txBox="true"/>
          <p:nvPr/>
        </p:nvSpPr>
        <p:spPr>
          <a:xfrm rot="0">
            <a:off x="6359479" y="1019175"/>
            <a:ext cx="4771278" cy="828675"/>
          </a:xfrm>
          <a:prstGeom prst="rect">
            <a:avLst/>
          </a:prstGeom>
        </p:spPr>
        <p:txBody>
          <a:bodyPr anchor="t" rtlCol="false" tIns="0" lIns="0" bIns="0" rIns="0">
            <a:spAutoFit/>
          </a:bodyPr>
          <a:lstStyle/>
          <a:p>
            <a:pPr algn="l">
              <a:lnSpc>
                <a:spcPts val="6480"/>
              </a:lnSpc>
            </a:pPr>
            <a:r>
              <a:rPr lang="en-US" sz="5400">
                <a:solidFill>
                  <a:srgbClr val="90C226"/>
                </a:solidFill>
                <a:latin typeface="Trebuchet MS"/>
                <a:ea typeface="Trebuchet MS"/>
                <a:cs typeface="Trebuchet MS"/>
                <a:sym typeface="Trebuchet MS"/>
              </a:rPr>
              <a:t>MOTIVATION</a:t>
            </a:r>
          </a:p>
        </p:txBody>
      </p:sp>
      <p:sp>
        <p:nvSpPr>
          <p:cNvPr name="TextBox 8" id="8"/>
          <p:cNvSpPr txBox="true"/>
          <p:nvPr/>
        </p:nvSpPr>
        <p:spPr>
          <a:xfrm rot="0">
            <a:off x="336550" y="2409825"/>
            <a:ext cx="9790380" cy="6610350"/>
          </a:xfrm>
          <a:prstGeom prst="rect">
            <a:avLst/>
          </a:prstGeom>
        </p:spPr>
        <p:txBody>
          <a:bodyPr anchor="t" rtlCol="false" tIns="0" lIns="0" bIns="0" rIns="0">
            <a:spAutoFit/>
          </a:bodyPr>
          <a:lstStyle/>
          <a:p>
            <a:pPr algn="l" marL="862698" indent="-431349" lvl="1">
              <a:lnSpc>
                <a:spcPts val="4794"/>
              </a:lnSpc>
              <a:buFont typeface="Arial"/>
              <a:buChar char="•"/>
            </a:pPr>
            <a:r>
              <a:rPr lang="en-US" b="true" sz="3995">
                <a:solidFill>
                  <a:srgbClr val="131212"/>
                </a:solidFill>
                <a:latin typeface="Trebuchet MS Bold"/>
                <a:ea typeface="Trebuchet MS Bold"/>
                <a:cs typeface="Trebuchet MS Bold"/>
                <a:sym typeface="Trebuchet MS Bold"/>
              </a:rPr>
              <a:t>Staff and students face difficulty in organizing and accessing files.</a:t>
            </a:r>
          </a:p>
          <a:p>
            <a:pPr algn="l" marL="862698" indent="-431349" lvl="1">
              <a:lnSpc>
                <a:spcPts val="4794"/>
              </a:lnSpc>
              <a:buFont typeface="Arial"/>
              <a:buChar char="•"/>
            </a:pPr>
            <a:r>
              <a:rPr lang="en-US" b="true" sz="3995">
                <a:solidFill>
                  <a:srgbClr val="131212"/>
                </a:solidFill>
                <a:latin typeface="Trebuchet MS Bold"/>
                <a:ea typeface="Trebuchet MS Bold"/>
                <a:cs typeface="Trebuchet MS Bold"/>
                <a:sym typeface="Trebuchet MS Bold"/>
              </a:rPr>
              <a:t>Need for a user-friendly platform to share and retrieve study materials.</a:t>
            </a:r>
          </a:p>
          <a:p>
            <a:pPr algn="l" marL="862698" indent="-431349" lvl="1">
              <a:lnSpc>
                <a:spcPts val="4794"/>
              </a:lnSpc>
              <a:buFont typeface="Arial"/>
              <a:buChar char="•"/>
            </a:pPr>
            <a:r>
              <a:rPr lang="en-US" b="true" sz="3995">
                <a:solidFill>
                  <a:srgbClr val="131212"/>
                </a:solidFill>
                <a:latin typeface="Trebuchet MS Bold"/>
                <a:ea typeface="Trebuchet MS Bold"/>
                <a:cs typeface="Trebuchet MS Bold"/>
                <a:sym typeface="Trebuchet MS Bold"/>
              </a:rPr>
              <a:t>Desire to improve efficiency in academic resource management.</a:t>
            </a:r>
          </a:p>
          <a:p>
            <a:pPr algn="l" marL="862698" indent="-431349" lvl="1">
              <a:lnSpc>
                <a:spcPts val="4794"/>
              </a:lnSpc>
              <a:buFont typeface="Arial"/>
              <a:buChar char="•"/>
            </a:pPr>
            <a:r>
              <a:rPr lang="en-US" b="true" sz="3995">
                <a:solidFill>
                  <a:srgbClr val="131212"/>
                </a:solidFill>
                <a:latin typeface="Trebuchet MS Bold"/>
                <a:ea typeface="Trebuchet MS Bold"/>
                <a:cs typeface="Trebuchet MS Bold"/>
                <a:sym typeface="Trebuchet MS Bold"/>
              </a:rPr>
              <a:t>Both staff and students struggle to organize and access academic files effectively, especially when using multiple platforms</a:t>
            </a:r>
          </a:p>
          <a:p>
            <a:pPr algn="l">
              <a:lnSpc>
                <a:spcPts val="4794"/>
              </a:lnSpc>
            </a:pP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AutoShape 2" id="2"/>
          <p:cNvSpPr/>
          <p:nvPr/>
        </p:nvSpPr>
        <p:spPr>
          <a:xfrm rot="4791364">
            <a:off x="9738483" y="5143500"/>
            <a:ext cx="10464870" cy="0"/>
          </a:xfrm>
          <a:prstGeom prst="line">
            <a:avLst/>
          </a:prstGeom>
          <a:ln cap="rnd" w="9525">
            <a:solidFill>
              <a:srgbClr val="FFFFFF"/>
            </a:solidFill>
            <a:prstDash val="solid"/>
            <a:headEnd type="none" len="sm" w="sm"/>
            <a:tailEnd type="none" len="sm" w="sm"/>
          </a:ln>
        </p:spPr>
      </p:sp>
      <p:sp>
        <p:nvSpPr>
          <p:cNvPr name="AutoShape 3" id="3"/>
          <p:cNvSpPr/>
          <p:nvPr/>
        </p:nvSpPr>
        <p:spPr>
          <a:xfrm rot="8776573">
            <a:off x="10406482" y="7904560"/>
            <a:ext cx="8608175" cy="0"/>
          </a:xfrm>
          <a:prstGeom prst="line">
            <a:avLst/>
          </a:prstGeom>
          <a:ln cap="rnd" w="9525">
            <a:solidFill>
              <a:srgbClr val="FFFFFF"/>
            </a:solidFill>
            <a:prstDash val="solid"/>
            <a:headEnd type="none" len="sm" w="sm"/>
            <a:tailEnd type="none" len="sm" w="sm"/>
          </a:ln>
        </p:spPr>
      </p:sp>
      <p:grpSp>
        <p:nvGrpSpPr>
          <p:cNvPr name="Group 4" id="4"/>
          <p:cNvGrpSpPr/>
          <p:nvPr/>
        </p:nvGrpSpPr>
        <p:grpSpPr>
          <a:xfrm rot="0">
            <a:off x="0" y="6019800"/>
            <a:ext cx="673100" cy="4267200"/>
            <a:chOff x="0" y="0"/>
            <a:chExt cx="897466" cy="5689600"/>
          </a:xfrm>
        </p:grpSpPr>
        <p:sp>
          <p:nvSpPr>
            <p:cNvPr name="Freeform 5" id="5"/>
            <p:cNvSpPr/>
            <p:nvPr/>
          </p:nvSpPr>
          <p:spPr>
            <a:xfrm flipH="false" flipV="false" rot="0">
              <a:off x="0" y="0"/>
              <a:ext cx="897509" cy="5689600"/>
            </a:xfrm>
            <a:custGeom>
              <a:avLst/>
              <a:gdLst/>
              <a:ahLst/>
              <a:cxnLst/>
              <a:rect r="r" b="b" t="t" l="l"/>
              <a:pathLst>
                <a:path h="5689600" w="897509">
                  <a:moveTo>
                    <a:pt x="0" y="5689600"/>
                  </a:moveTo>
                  <a:lnTo>
                    <a:pt x="0" y="0"/>
                  </a:lnTo>
                  <a:lnTo>
                    <a:pt x="897509" y="5689600"/>
                  </a:lnTo>
                  <a:close/>
                </a:path>
              </a:pathLst>
            </a:custGeom>
            <a:solidFill>
              <a:srgbClr val="90C226">
                <a:alpha val="84706"/>
              </a:srgbClr>
            </a:solidFill>
          </p:spPr>
        </p:sp>
      </p:grpSp>
      <p:sp>
        <p:nvSpPr>
          <p:cNvPr name="Freeform 6" id="6"/>
          <p:cNvSpPr/>
          <p:nvPr/>
        </p:nvSpPr>
        <p:spPr>
          <a:xfrm flipH="false" flipV="false" rot="0">
            <a:off x="1393072" y="1948093"/>
            <a:ext cx="6402133" cy="4265421"/>
          </a:xfrm>
          <a:custGeom>
            <a:avLst/>
            <a:gdLst/>
            <a:ahLst/>
            <a:cxnLst/>
            <a:rect r="r" b="b" t="t" l="l"/>
            <a:pathLst>
              <a:path h="4265421" w="6402133">
                <a:moveTo>
                  <a:pt x="0" y="0"/>
                </a:moveTo>
                <a:lnTo>
                  <a:pt x="6402133" y="0"/>
                </a:lnTo>
                <a:lnTo>
                  <a:pt x="6402133" y="4265422"/>
                </a:lnTo>
                <a:lnTo>
                  <a:pt x="0" y="4265422"/>
                </a:lnTo>
                <a:lnTo>
                  <a:pt x="0" y="0"/>
                </a:lnTo>
                <a:close/>
              </a:path>
            </a:pathLst>
          </a:custGeom>
          <a:blipFill>
            <a:blip r:embed="rId2"/>
            <a:stretch>
              <a:fillRect l="0" t="0" r="0" b="0"/>
            </a:stretch>
          </a:blipFill>
          <a:ln cap="sq">
            <a:noFill/>
            <a:prstDash val="solid"/>
            <a:miter/>
          </a:ln>
        </p:spPr>
      </p:sp>
      <p:sp>
        <p:nvSpPr>
          <p:cNvPr name="TextBox 7" id="7"/>
          <p:cNvSpPr txBox="true"/>
          <p:nvPr/>
        </p:nvSpPr>
        <p:spPr>
          <a:xfrm rot="0">
            <a:off x="5701060" y="609600"/>
            <a:ext cx="7346101" cy="828675"/>
          </a:xfrm>
          <a:prstGeom prst="rect">
            <a:avLst/>
          </a:prstGeom>
        </p:spPr>
        <p:txBody>
          <a:bodyPr anchor="t" rtlCol="false" tIns="0" lIns="0" bIns="0" rIns="0">
            <a:spAutoFit/>
          </a:bodyPr>
          <a:lstStyle/>
          <a:p>
            <a:pPr algn="l">
              <a:lnSpc>
                <a:spcPts val="6480"/>
              </a:lnSpc>
            </a:pPr>
            <a:r>
              <a:rPr lang="en-US" sz="5400">
                <a:solidFill>
                  <a:srgbClr val="90C226"/>
                </a:solidFill>
                <a:latin typeface="Trebuchet MS"/>
                <a:ea typeface="Trebuchet MS"/>
                <a:cs typeface="Trebuchet MS"/>
                <a:sym typeface="Trebuchet MS"/>
              </a:rPr>
              <a:t>PROBLEM STATEMENT</a:t>
            </a:r>
          </a:p>
        </p:txBody>
      </p:sp>
      <p:sp>
        <p:nvSpPr>
          <p:cNvPr name="TextBox 8" id="8"/>
          <p:cNvSpPr txBox="true"/>
          <p:nvPr/>
        </p:nvSpPr>
        <p:spPr>
          <a:xfrm rot="0">
            <a:off x="996356" y="6736227"/>
            <a:ext cx="16295288" cy="3819525"/>
          </a:xfrm>
          <a:prstGeom prst="rect">
            <a:avLst/>
          </a:prstGeom>
        </p:spPr>
        <p:txBody>
          <a:bodyPr anchor="t" rtlCol="false" tIns="0" lIns="0" bIns="0" rIns="0">
            <a:spAutoFit/>
          </a:bodyPr>
          <a:lstStyle/>
          <a:p>
            <a:pPr algn="l" marL="651053" indent="-325526" lvl="1">
              <a:lnSpc>
                <a:spcPts val="4320"/>
              </a:lnSpc>
              <a:buFont typeface="Arial"/>
              <a:buChar char="•"/>
            </a:pPr>
            <a:r>
              <a:rPr lang="en-US" b="true" sz="3600">
                <a:solidFill>
                  <a:srgbClr val="131212"/>
                </a:solidFill>
                <a:latin typeface="Trebuchet MS Bold"/>
                <a:ea typeface="Trebuchet MS Bold"/>
                <a:cs typeface="Trebuchet MS Bold"/>
                <a:sym typeface="Trebuchet MS Bold"/>
              </a:rPr>
              <a:t>Current methods like WhatsApp and Classroom are disorganized.</a:t>
            </a:r>
          </a:p>
          <a:p>
            <a:pPr algn="l" marL="651053" indent="-325526" lvl="1">
              <a:lnSpc>
                <a:spcPts val="4320"/>
              </a:lnSpc>
              <a:buFont typeface="Arial"/>
              <a:buChar char="•"/>
            </a:pPr>
            <a:r>
              <a:rPr lang="en-US" b="true" sz="3600">
                <a:solidFill>
                  <a:srgbClr val="131212"/>
                </a:solidFill>
                <a:latin typeface="Trebuchet MS Bold"/>
                <a:ea typeface="Trebuchet MS Bold"/>
                <a:cs typeface="Trebuchet MS Bold"/>
                <a:sym typeface="Trebuchet MS Bold"/>
              </a:rPr>
              <a:t>Difficult to find and retrieve old files.</a:t>
            </a:r>
          </a:p>
          <a:p>
            <a:pPr algn="l" marL="651053" indent="-325526" lvl="1">
              <a:lnSpc>
                <a:spcPts val="4320"/>
              </a:lnSpc>
              <a:buFont typeface="Arial"/>
              <a:buChar char="•"/>
            </a:pPr>
            <a:r>
              <a:rPr lang="en-US" b="true" sz="3600">
                <a:solidFill>
                  <a:srgbClr val="131212"/>
                </a:solidFill>
                <a:latin typeface="Trebuchet MS Bold"/>
                <a:ea typeface="Trebuchet MS Bold"/>
                <a:cs typeface="Trebuchet MS Bold"/>
                <a:sym typeface="Trebuchet MS Bold"/>
              </a:rPr>
              <a:t>No proper categorization or search functionality.</a:t>
            </a:r>
          </a:p>
          <a:p>
            <a:pPr algn="l" marL="651053" indent="-325526" lvl="1">
              <a:lnSpc>
                <a:spcPts val="4320"/>
              </a:lnSpc>
              <a:buFont typeface="Arial"/>
              <a:buChar char="•"/>
            </a:pPr>
            <a:r>
              <a:rPr lang="en-US" b="true" sz="3600">
                <a:solidFill>
                  <a:srgbClr val="131212"/>
                </a:solidFill>
                <a:latin typeface="Trebuchet MS Bold"/>
                <a:ea typeface="Trebuchet MS Bold"/>
                <a:cs typeface="Trebuchet MS Bold"/>
                <a:sym typeface="Trebuchet MS Bold"/>
              </a:rPr>
              <a:t>Need for a dedicated platform for efficient file sharing.</a:t>
            </a:r>
          </a:p>
          <a:p>
            <a:pPr algn="l" marL="651053" indent="-325526" lvl="1">
              <a:lnSpc>
                <a:spcPts val="4320"/>
              </a:lnSpc>
              <a:buFont typeface="Arial"/>
              <a:buChar char="•"/>
            </a:pPr>
            <a:r>
              <a:rPr lang="en-US" b="true" sz="3600">
                <a:solidFill>
                  <a:srgbClr val="131212"/>
                </a:solidFill>
                <a:latin typeface="Trebuchet MS Bold"/>
                <a:ea typeface="Trebuchet MS Bold"/>
                <a:cs typeface="Trebuchet MS Bold"/>
                <a:sym typeface="Trebuchet MS Bold"/>
              </a:rPr>
              <a:t>A specialized platform is required to streamline and simplify file sharing between staff and students.</a:t>
            </a:r>
          </a:p>
          <a:p>
            <a:pPr algn="l">
              <a:lnSpc>
                <a:spcPts val="4320"/>
              </a:lnSpc>
            </a:pPr>
          </a:p>
        </p:txBody>
      </p:sp>
      <p:sp>
        <p:nvSpPr>
          <p:cNvPr name="Freeform 9" id="9"/>
          <p:cNvSpPr/>
          <p:nvPr/>
        </p:nvSpPr>
        <p:spPr>
          <a:xfrm flipH="false" flipV="false" rot="0">
            <a:off x="10935959" y="1948093"/>
            <a:ext cx="5723778" cy="4292834"/>
          </a:xfrm>
          <a:custGeom>
            <a:avLst/>
            <a:gdLst/>
            <a:ahLst/>
            <a:cxnLst/>
            <a:rect r="r" b="b" t="t" l="l"/>
            <a:pathLst>
              <a:path h="4292834" w="5723778">
                <a:moveTo>
                  <a:pt x="0" y="0"/>
                </a:moveTo>
                <a:lnTo>
                  <a:pt x="5723778" y="0"/>
                </a:lnTo>
                <a:lnTo>
                  <a:pt x="5723778" y="4292834"/>
                </a:lnTo>
                <a:lnTo>
                  <a:pt x="0" y="4292834"/>
                </a:lnTo>
                <a:lnTo>
                  <a:pt x="0" y="0"/>
                </a:lnTo>
                <a:close/>
              </a:path>
            </a:pathLst>
          </a:custGeom>
          <a:blipFill>
            <a:blip r:embed="rId3"/>
            <a:stretch>
              <a:fillRect l="0" t="0" r="0" b="0"/>
            </a:stretch>
          </a:blipFill>
        </p:spPr>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AutoShape 2" id="2"/>
          <p:cNvSpPr/>
          <p:nvPr/>
        </p:nvSpPr>
        <p:spPr>
          <a:xfrm rot="4791364">
            <a:off x="9738483" y="5143500"/>
            <a:ext cx="10464870" cy="0"/>
          </a:xfrm>
          <a:prstGeom prst="line">
            <a:avLst/>
          </a:prstGeom>
          <a:ln cap="rnd" w="9525">
            <a:solidFill>
              <a:srgbClr val="FFFFFF"/>
            </a:solidFill>
            <a:prstDash val="solid"/>
            <a:headEnd type="none" len="sm" w="sm"/>
            <a:tailEnd type="none" len="sm" w="sm"/>
          </a:ln>
        </p:spPr>
      </p:sp>
      <p:sp>
        <p:nvSpPr>
          <p:cNvPr name="AutoShape 3" id="3"/>
          <p:cNvSpPr/>
          <p:nvPr/>
        </p:nvSpPr>
        <p:spPr>
          <a:xfrm rot="8776573">
            <a:off x="10406482" y="7904560"/>
            <a:ext cx="8608175" cy="0"/>
          </a:xfrm>
          <a:prstGeom prst="line">
            <a:avLst/>
          </a:prstGeom>
          <a:ln cap="rnd" w="9525">
            <a:solidFill>
              <a:srgbClr val="FFFFFF"/>
            </a:solidFill>
            <a:prstDash val="solid"/>
            <a:headEnd type="none" len="sm" w="sm"/>
            <a:tailEnd type="none" len="sm" w="sm"/>
          </a:ln>
        </p:spPr>
      </p:sp>
      <p:grpSp>
        <p:nvGrpSpPr>
          <p:cNvPr name="Group 4" id="4"/>
          <p:cNvGrpSpPr/>
          <p:nvPr/>
        </p:nvGrpSpPr>
        <p:grpSpPr>
          <a:xfrm rot="0">
            <a:off x="0" y="6019800"/>
            <a:ext cx="673100" cy="4267200"/>
            <a:chOff x="0" y="0"/>
            <a:chExt cx="897466" cy="5689600"/>
          </a:xfrm>
        </p:grpSpPr>
        <p:sp>
          <p:nvSpPr>
            <p:cNvPr name="Freeform 5" id="5"/>
            <p:cNvSpPr/>
            <p:nvPr/>
          </p:nvSpPr>
          <p:spPr>
            <a:xfrm flipH="false" flipV="false" rot="0">
              <a:off x="0" y="0"/>
              <a:ext cx="897509" cy="5689600"/>
            </a:xfrm>
            <a:custGeom>
              <a:avLst/>
              <a:gdLst/>
              <a:ahLst/>
              <a:cxnLst/>
              <a:rect r="r" b="b" t="t" l="l"/>
              <a:pathLst>
                <a:path h="5689600" w="897509">
                  <a:moveTo>
                    <a:pt x="0" y="5689600"/>
                  </a:moveTo>
                  <a:lnTo>
                    <a:pt x="0" y="0"/>
                  </a:lnTo>
                  <a:lnTo>
                    <a:pt x="897509" y="5689600"/>
                  </a:lnTo>
                  <a:close/>
                </a:path>
              </a:pathLst>
            </a:custGeom>
            <a:solidFill>
              <a:srgbClr val="90C226">
                <a:alpha val="84706"/>
              </a:srgbClr>
            </a:solidFill>
          </p:spPr>
        </p:sp>
      </p:grpSp>
      <p:sp>
        <p:nvSpPr>
          <p:cNvPr name="Freeform 6" id="6"/>
          <p:cNvSpPr/>
          <p:nvPr/>
        </p:nvSpPr>
        <p:spPr>
          <a:xfrm flipH="false" flipV="false" rot="0">
            <a:off x="9775371" y="2240198"/>
            <a:ext cx="7022616" cy="6179902"/>
          </a:xfrm>
          <a:custGeom>
            <a:avLst/>
            <a:gdLst/>
            <a:ahLst/>
            <a:cxnLst/>
            <a:rect r="r" b="b" t="t" l="l"/>
            <a:pathLst>
              <a:path h="6179902" w="7022616">
                <a:moveTo>
                  <a:pt x="0" y="0"/>
                </a:moveTo>
                <a:lnTo>
                  <a:pt x="7022616" y="0"/>
                </a:lnTo>
                <a:lnTo>
                  <a:pt x="7022616" y="6179902"/>
                </a:lnTo>
                <a:lnTo>
                  <a:pt x="0" y="6179902"/>
                </a:lnTo>
                <a:lnTo>
                  <a:pt x="0" y="0"/>
                </a:lnTo>
                <a:close/>
              </a:path>
            </a:pathLst>
          </a:custGeom>
          <a:blipFill>
            <a:blip r:embed="rId2"/>
            <a:stretch>
              <a:fillRect l="0" t="0" r="0" b="0"/>
            </a:stretch>
          </a:blipFill>
        </p:spPr>
      </p:sp>
      <p:sp>
        <p:nvSpPr>
          <p:cNvPr name="TextBox 7" id="7"/>
          <p:cNvSpPr txBox="true"/>
          <p:nvPr/>
        </p:nvSpPr>
        <p:spPr>
          <a:xfrm rot="0">
            <a:off x="336550" y="2409825"/>
            <a:ext cx="9790380" cy="6010275"/>
          </a:xfrm>
          <a:prstGeom prst="rect">
            <a:avLst/>
          </a:prstGeom>
        </p:spPr>
        <p:txBody>
          <a:bodyPr anchor="t" rtlCol="false" tIns="0" lIns="0" bIns="0" rIns="0">
            <a:spAutoFit/>
          </a:bodyPr>
          <a:lstStyle/>
          <a:p>
            <a:pPr algn="l" marL="862698" indent="-431349" lvl="1">
              <a:lnSpc>
                <a:spcPts val="4794"/>
              </a:lnSpc>
              <a:buFont typeface="Arial"/>
              <a:buChar char="•"/>
            </a:pPr>
            <a:r>
              <a:rPr lang="en-US" b="true" sz="3995">
                <a:solidFill>
                  <a:srgbClr val="131212"/>
                </a:solidFill>
                <a:latin typeface="Trebuchet MS Bold"/>
                <a:ea typeface="Trebuchet MS Bold"/>
                <a:cs typeface="Trebuchet MS Bold"/>
                <a:sym typeface="Trebuchet MS Bold"/>
              </a:rPr>
              <a:t>Create a centralized platform for sharing academic resources.</a:t>
            </a:r>
          </a:p>
          <a:p>
            <a:pPr algn="l" marL="862698" indent="-431349" lvl="1">
              <a:lnSpc>
                <a:spcPts val="4794"/>
              </a:lnSpc>
              <a:buFont typeface="Arial"/>
              <a:buChar char="•"/>
            </a:pPr>
            <a:r>
              <a:rPr lang="en-US" b="true" sz="3995">
                <a:solidFill>
                  <a:srgbClr val="131212"/>
                </a:solidFill>
                <a:latin typeface="Trebuchet MS Bold"/>
                <a:ea typeface="Trebuchet MS Bold"/>
                <a:cs typeface="Trebuchet MS Bold"/>
                <a:sym typeface="Trebuchet MS Bold"/>
              </a:rPr>
              <a:t>Enable easy upload/download of materials.</a:t>
            </a:r>
          </a:p>
          <a:p>
            <a:pPr algn="l" marL="862698" indent="-431349" lvl="1">
              <a:lnSpc>
                <a:spcPts val="4794"/>
              </a:lnSpc>
              <a:buFont typeface="Arial"/>
              <a:buChar char="•"/>
            </a:pPr>
            <a:r>
              <a:rPr lang="en-US" b="true" sz="3995">
                <a:solidFill>
                  <a:srgbClr val="131212"/>
                </a:solidFill>
                <a:latin typeface="Trebuchet MS Bold"/>
                <a:ea typeface="Trebuchet MS Bold"/>
                <a:cs typeface="Trebuchet MS Bold"/>
                <a:sym typeface="Trebuchet MS Bold"/>
              </a:rPr>
              <a:t>Categorize files by subject, semester, and topic.</a:t>
            </a:r>
          </a:p>
          <a:p>
            <a:pPr algn="l" marL="862698" indent="-431349" lvl="1">
              <a:lnSpc>
                <a:spcPts val="4794"/>
              </a:lnSpc>
              <a:buFont typeface="Arial"/>
              <a:buChar char="•"/>
            </a:pPr>
            <a:r>
              <a:rPr lang="en-US" b="true" sz="3995">
                <a:solidFill>
                  <a:srgbClr val="131212"/>
                </a:solidFill>
                <a:latin typeface="Trebuchet MS Bold"/>
                <a:ea typeface="Trebuchet MS Bold"/>
                <a:cs typeface="Trebuchet MS Bold"/>
                <a:sym typeface="Trebuchet MS Bold"/>
              </a:rPr>
              <a:t>Provide open access to staff and students without reliance on classroom-based tools.</a:t>
            </a:r>
          </a:p>
          <a:p>
            <a:pPr algn="l">
              <a:lnSpc>
                <a:spcPts val="4794"/>
              </a:lnSpc>
            </a:pPr>
          </a:p>
        </p:txBody>
      </p:sp>
      <p:grpSp>
        <p:nvGrpSpPr>
          <p:cNvPr name="Group 8" id="8"/>
          <p:cNvGrpSpPr/>
          <p:nvPr/>
        </p:nvGrpSpPr>
        <p:grpSpPr>
          <a:xfrm rot="0">
            <a:off x="10382787" y="6019800"/>
            <a:ext cx="2232751" cy="374088"/>
            <a:chOff x="0" y="0"/>
            <a:chExt cx="588050" cy="98525"/>
          </a:xfrm>
        </p:grpSpPr>
        <p:sp>
          <p:nvSpPr>
            <p:cNvPr name="Freeform 9" id="9"/>
            <p:cNvSpPr/>
            <p:nvPr/>
          </p:nvSpPr>
          <p:spPr>
            <a:xfrm flipH="false" flipV="false" rot="0">
              <a:off x="0" y="0"/>
              <a:ext cx="588050" cy="98525"/>
            </a:xfrm>
            <a:custGeom>
              <a:avLst/>
              <a:gdLst/>
              <a:ahLst/>
              <a:cxnLst/>
              <a:rect r="r" b="b" t="t" l="l"/>
              <a:pathLst>
                <a:path h="98525" w="588050">
                  <a:moveTo>
                    <a:pt x="0" y="0"/>
                  </a:moveTo>
                  <a:lnTo>
                    <a:pt x="588050" y="0"/>
                  </a:lnTo>
                  <a:lnTo>
                    <a:pt x="588050" y="98525"/>
                  </a:lnTo>
                  <a:lnTo>
                    <a:pt x="0" y="98525"/>
                  </a:lnTo>
                  <a:close/>
                </a:path>
              </a:pathLst>
            </a:custGeom>
            <a:solidFill>
              <a:srgbClr val="F5F2D5"/>
            </a:solidFill>
          </p:spPr>
        </p:sp>
        <p:sp>
          <p:nvSpPr>
            <p:cNvPr name="TextBox 10" id="10"/>
            <p:cNvSpPr txBox="true"/>
            <p:nvPr/>
          </p:nvSpPr>
          <p:spPr>
            <a:xfrm>
              <a:off x="0" y="-38100"/>
              <a:ext cx="588050" cy="136625"/>
            </a:xfrm>
            <a:prstGeom prst="rect">
              <a:avLst/>
            </a:prstGeom>
          </p:spPr>
          <p:txBody>
            <a:bodyPr anchor="ctr" rtlCol="false" tIns="50800" lIns="50800" bIns="50800" rIns="50800"/>
            <a:lstStyle/>
            <a:p>
              <a:pPr algn="ctr">
                <a:lnSpc>
                  <a:spcPts val="2659"/>
                </a:lnSpc>
                <a:spcBef>
                  <a:spcPct val="0"/>
                </a:spcBef>
              </a:pPr>
            </a:p>
          </p:txBody>
        </p:sp>
      </p:grpSp>
      <p:sp>
        <p:nvSpPr>
          <p:cNvPr name="TextBox 11" id="11"/>
          <p:cNvSpPr txBox="true"/>
          <p:nvPr/>
        </p:nvSpPr>
        <p:spPr>
          <a:xfrm rot="0">
            <a:off x="7459716" y="1019175"/>
            <a:ext cx="3368569" cy="828675"/>
          </a:xfrm>
          <a:prstGeom prst="rect">
            <a:avLst/>
          </a:prstGeom>
        </p:spPr>
        <p:txBody>
          <a:bodyPr anchor="t" rtlCol="false" tIns="0" lIns="0" bIns="0" rIns="0">
            <a:spAutoFit/>
          </a:bodyPr>
          <a:lstStyle/>
          <a:p>
            <a:pPr algn="l">
              <a:lnSpc>
                <a:spcPts val="6480"/>
              </a:lnSpc>
            </a:pPr>
            <a:r>
              <a:rPr lang="en-US" sz="5400">
                <a:solidFill>
                  <a:srgbClr val="90C226"/>
                </a:solidFill>
                <a:latin typeface="Trebuchet MS"/>
                <a:ea typeface="Trebuchet MS"/>
                <a:cs typeface="Trebuchet MS"/>
                <a:sym typeface="Trebuchet MS"/>
              </a:rPr>
              <a:t>OBJECTIVE</a:t>
            </a: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AutoShape 2" id="2"/>
          <p:cNvSpPr/>
          <p:nvPr/>
        </p:nvSpPr>
        <p:spPr>
          <a:xfrm rot="4791364">
            <a:off x="9738483" y="5143500"/>
            <a:ext cx="10464870" cy="0"/>
          </a:xfrm>
          <a:prstGeom prst="line">
            <a:avLst/>
          </a:prstGeom>
          <a:ln cap="rnd" w="9525">
            <a:solidFill>
              <a:srgbClr val="FFFFFF"/>
            </a:solidFill>
            <a:prstDash val="solid"/>
            <a:headEnd type="none" len="sm" w="sm"/>
            <a:tailEnd type="none" len="sm" w="sm"/>
          </a:ln>
        </p:spPr>
      </p:sp>
      <p:sp>
        <p:nvSpPr>
          <p:cNvPr name="AutoShape 3" id="3"/>
          <p:cNvSpPr/>
          <p:nvPr/>
        </p:nvSpPr>
        <p:spPr>
          <a:xfrm rot="8776573">
            <a:off x="10406482" y="7904560"/>
            <a:ext cx="8608175" cy="0"/>
          </a:xfrm>
          <a:prstGeom prst="line">
            <a:avLst/>
          </a:prstGeom>
          <a:ln cap="rnd" w="9525">
            <a:solidFill>
              <a:srgbClr val="FFFFFF"/>
            </a:solidFill>
            <a:prstDash val="solid"/>
            <a:headEnd type="none" len="sm" w="sm"/>
            <a:tailEnd type="none" len="sm" w="sm"/>
          </a:ln>
        </p:spPr>
      </p:sp>
      <p:grpSp>
        <p:nvGrpSpPr>
          <p:cNvPr name="Group 4" id="4"/>
          <p:cNvGrpSpPr/>
          <p:nvPr/>
        </p:nvGrpSpPr>
        <p:grpSpPr>
          <a:xfrm rot="0">
            <a:off x="0" y="6019800"/>
            <a:ext cx="673100" cy="4267200"/>
            <a:chOff x="0" y="0"/>
            <a:chExt cx="897466" cy="5689600"/>
          </a:xfrm>
        </p:grpSpPr>
        <p:sp>
          <p:nvSpPr>
            <p:cNvPr name="Freeform 5" id="5"/>
            <p:cNvSpPr/>
            <p:nvPr/>
          </p:nvSpPr>
          <p:spPr>
            <a:xfrm flipH="false" flipV="false" rot="0">
              <a:off x="0" y="0"/>
              <a:ext cx="897509" cy="5689600"/>
            </a:xfrm>
            <a:custGeom>
              <a:avLst/>
              <a:gdLst/>
              <a:ahLst/>
              <a:cxnLst/>
              <a:rect r="r" b="b" t="t" l="l"/>
              <a:pathLst>
                <a:path h="5689600" w="897509">
                  <a:moveTo>
                    <a:pt x="0" y="5689600"/>
                  </a:moveTo>
                  <a:lnTo>
                    <a:pt x="0" y="0"/>
                  </a:lnTo>
                  <a:lnTo>
                    <a:pt x="897509" y="5689600"/>
                  </a:lnTo>
                  <a:close/>
                </a:path>
              </a:pathLst>
            </a:custGeom>
            <a:solidFill>
              <a:srgbClr val="90C226">
                <a:alpha val="84706"/>
              </a:srgbClr>
            </a:solidFill>
          </p:spPr>
        </p:sp>
      </p:grpSp>
      <p:sp>
        <p:nvSpPr>
          <p:cNvPr name="Freeform 6" id="6"/>
          <p:cNvSpPr/>
          <p:nvPr/>
        </p:nvSpPr>
        <p:spPr>
          <a:xfrm flipH="false" flipV="false" rot="0">
            <a:off x="9783068" y="3122731"/>
            <a:ext cx="8083075" cy="4041538"/>
          </a:xfrm>
          <a:custGeom>
            <a:avLst/>
            <a:gdLst/>
            <a:ahLst/>
            <a:cxnLst/>
            <a:rect r="r" b="b" t="t" l="l"/>
            <a:pathLst>
              <a:path h="4041538" w="8083075">
                <a:moveTo>
                  <a:pt x="0" y="0"/>
                </a:moveTo>
                <a:lnTo>
                  <a:pt x="8083075" y="0"/>
                </a:lnTo>
                <a:lnTo>
                  <a:pt x="8083075" y="4041538"/>
                </a:lnTo>
                <a:lnTo>
                  <a:pt x="0" y="4041538"/>
                </a:lnTo>
                <a:lnTo>
                  <a:pt x="0" y="0"/>
                </a:lnTo>
                <a:close/>
              </a:path>
            </a:pathLst>
          </a:custGeom>
          <a:blipFill>
            <a:blip r:embed="rId2"/>
            <a:stretch>
              <a:fillRect l="0" t="0" r="0" b="0"/>
            </a:stretch>
          </a:blipFill>
        </p:spPr>
      </p:sp>
      <p:sp>
        <p:nvSpPr>
          <p:cNvPr name="TextBox 7" id="7"/>
          <p:cNvSpPr txBox="true"/>
          <p:nvPr/>
        </p:nvSpPr>
        <p:spPr>
          <a:xfrm rot="0">
            <a:off x="523587" y="2047875"/>
            <a:ext cx="9790380" cy="7210425"/>
          </a:xfrm>
          <a:prstGeom prst="rect">
            <a:avLst/>
          </a:prstGeom>
        </p:spPr>
        <p:txBody>
          <a:bodyPr anchor="t" rtlCol="false" tIns="0" lIns="0" bIns="0" rIns="0">
            <a:spAutoFit/>
          </a:bodyPr>
          <a:lstStyle/>
          <a:p>
            <a:pPr algn="l" marL="862698" indent="-431349" lvl="1">
              <a:lnSpc>
                <a:spcPts val="4794"/>
              </a:lnSpc>
              <a:buFont typeface="Arial"/>
              <a:buChar char="•"/>
            </a:pPr>
            <a:r>
              <a:rPr lang="en-US" b="true" sz="3995">
                <a:solidFill>
                  <a:srgbClr val="131212"/>
                </a:solidFill>
                <a:latin typeface="Trebuchet MS Bold"/>
                <a:ea typeface="Trebuchet MS Bold"/>
                <a:cs typeface="Trebuchet MS Bold"/>
                <a:sym typeface="Trebuchet MS Bold"/>
              </a:rPr>
              <a:t>Build a platform for uploading, downloading, and organizing files.</a:t>
            </a:r>
          </a:p>
          <a:p>
            <a:pPr algn="l" marL="862698" indent="-431349" lvl="1">
              <a:lnSpc>
                <a:spcPts val="4794"/>
              </a:lnSpc>
              <a:buFont typeface="Arial"/>
              <a:buChar char="•"/>
            </a:pPr>
            <a:r>
              <a:rPr lang="en-US" b="true" sz="3995">
                <a:solidFill>
                  <a:srgbClr val="131212"/>
                </a:solidFill>
                <a:latin typeface="Trebuchet MS Bold"/>
                <a:ea typeface="Trebuchet MS Bold"/>
                <a:cs typeface="Trebuchet MS Bold"/>
                <a:sym typeface="Trebuchet MS Bold"/>
              </a:rPr>
              <a:t>Categorize resources by subject, semester, and topics.</a:t>
            </a:r>
          </a:p>
          <a:p>
            <a:pPr algn="l" marL="862698" indent="-431349" lvl="1">
              <a:lnSpc>
                <a:spcPts val="4794"/>
              </a:lnSpc>
              <a:buFont typeface="Arial"/>
              <a:buChar char="•"/>
            </a:pPr>
            <a:r>
              <a:rPr lang="en-US" b="true" sz="3995">
                <a:solidFill>
                  <a:srgbClr val="131212"/>
                </a:solidFill>
                <a:latin typeface="Trebuchet MS Bold"/>
                <a:ea typeface="Trebuchet MS Bold"/>
                <a:cs typeface="Trebuchet MS Bold"/>
                <a:sym typeface="Trebuchet MS Bold"/>
              </a:rPr>
              <a:t>Provide a search/filter option to make retrieval easy.</a:t>
            </a:r>
          </a:p>
          <a:p>
            <a:pPr algn="l" marL="862698" indent="-431349" lvl="1">
              <a:lnSpc>
                <a:spcPts val="4794"/>
              </a:lnSpc>
              <a:buFont typeface="Arial"/>
              <a:buChar char="•"/>
            </a:pPr>
            <a:r>
              <a:rPr lang="en-US" b="true" sz="3995">
                <a:solidFill>
                  <a:srgbClr val="131212"/>
                </a:solidFill>
                <a:latin typeface="Trebuchet MS Bold"/>
                <a:ea typeface="Trebuchet MS Bold"/>
                <a:cs typeface="Trebuchet MS Bold"/>
                <a:sym typeface="Trebuchet MS Bold"/>
              </a:rPr>
              <a:t>Allow both staff and students to upload and access files freely.</a:t>
            </a:r>
          </a:p>
          <a:p>
            <a:pPr algn="l" marL="862698" indent="-431349" lvl="1">
              <a:lnSpc>
                <a:spcPts val="4794"/>
              </a:lnSpc>
              <a:buFont typeface="Arial"/>
              <a:buChar char="•"/>
            </a:pPr>
            <a:r>
              <a:rPr lang="en-US" b="true" sz="3995">
                <a:solidFill>
                  <a:srgbClr val="131212"/>
                </a:solidFill>
                <a:latin typeface="Trebuchet MS Bold"/>
                <a:ea typeface="Trebuchet MS Bold"/>
                <a:cs typeface="Trebuchet MS Bold"/>
                <a:sym typeface="Trebuchet MS Bold"/>
              </a:rPr>
              <a:t>Users (both staff and students) can easily upload and download academic resources.</a:t>
            </a:r>
          </a:p>
          <a:p>
            <a:pPr algn="l">
              <a:lnSpc>
                <a:spcPts val="4794"/>
              </a:lnSpc>
            </a:pPr>
          </a:p>
        </p:txBody>
      </p:sp>
      <p:sp>
        <p:nvSpPr>
          <p:cNvPr name="TextBox 8" id="8"/>
          <p:cNvSpPr txBox="true"/>
          <p:nvPr/>
        </p:nvSpPr>
        <p:spPr>
          <a:xfrm rot="0">
            <a:off x="5849171" y="609600"/>
            <a:ext cx="6589659" cy="828675"/>
          </a:xfrm>
          <a:prstGeom prst="rect">
            <a:avLst/>
          </a:prstGeom>
        </p:spPr>
        <p:txBody>
          <a:bodyPr anchor="t" rtlCol="false" tIns="0" lIns="0" bIns="0" rIns="0">
            <a:spAutoFit/>
          </a:bodyPr>
          <a:lstStyle/>
          <a:p>
            <a:pPr algn="l">
              <a:lnSpc>
                <a:spcPts val="6480"/>
              </a:lnSpc>
            </a:pPr>
            <a:r>
              <a:rPr lang="en-US" sz="5400">
                <a:solidFill>
                  <a:srgbClr val="90C226"/>
                </a:solidFill>
                <a:latin typeface="Trebuchet MS"/>
                <a:ea typeface="Trebuchet MS"/>
                <a:cs typeface="Trebuchet MS"/>
                <a:sym typeface="Trebuchet MS"/>
              </a:rPr>
              <a:t>PROPOSED SOLUTION</a:t>
            </a:r>
          </a:p>
        </p:txBody>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AutoShape 2" id="2"/>
          <p:cNvSpPr/>
          <p:nvPr/>
        </p:nvSpPr>
        <p:spPr>
          <a:xfrm rot="4791364">
            <a:off x="9738483" y="5143500"/>
            <a:ext cx="10464870" cy="0"/>
          </a:xfrm>
          <a:prstGeom prst="line">
            <a:avLst/>
          </a:prstGeom>
          <a:ln cap="rnd" w="9525">
            <a:solidFill>
              <a:srgbClr val="FFFFFF"/>
            </a:solidFill>
            <a:prstDash val="solid"/>
            <a:headEnd type="none" len="sm" w="sm"/>
            <a:tailEnd type="none" len="sm" w="sm"/>
          </a:ln>
        </p:spPr>
      </p:sp>
      <p:sp>
        <p:nvSpPr>
          <p:cNvPr name="AutoShape 3" id="3"/>
          <p:cNvSpPr/>
          <p:nvPr/>
        </p:nvSpPr>
        <p:spPr>
          <a:xfrm rot="8776573">
            <a:off x="10406482" y="7904560"/>
            <a:ext cx="8608175" cy="0"/>
          </a:xfrm>
          <a:prstGeom prst="line">
            <a:avLst/>
          </a:prstGeom>
          <a:ln cap="rnd" w="9525">
            <a:solidFill>
              <a:srgbClr val="FFFFFF"/>
            </a:solidFill>
            <a:prstDash val="solid"/>
            <a:headEnd type="none" len="sm" w="sm"/>
            <a:tailEnd type="none" len="sm" w="sm"/>
          </a:ln>
        </p:spPr>
      </p:sp>
      <p:grpSp>
        <p:nvGrpSpPr>
          <p:cNvPr name="Group 4" id="4"/>
          <p:cNvGrpSpPr/>
          <p:nvPr/>
        </p:nvGrpSpPr>
        <p:grpSpPr>
          <a:xfrm rot="0">
            <a:off x="0" y="6019800"/>
            <a:ext cx="673100" cy="4267200"/>
            <a:chOff x="0" y="0"/>
            <a:chExt cx="897466" cy="5689600"/>
          </a:xfrm>
        </p:grpSpPr>
        <p:sp>
          <p:nvSpPr>
            <p:cNvPr name="Freeform 5" id="5"/>
            <p:cNvSpPr/>
            <p:nvPr/>
          </p:nvSpPr>
          <p:spPr>
            <a:xfrm flipH="false" flipV="false" rot="0">
              <a:off x="0" y="0"/>
              <a:ext cx="897509" cy="5689600"/>
            </a:xfrm>
            <a:custGeom>
              <a:avLst/>
              <a:gdLst/>
              <a:ahLst/>
              <a:cxnLst/>
              <a:rect r="r" b="b" t="t" l="l"/>
              <a:pathLst>
                <a:path h="5689600" w="897509">
                  <a:moveTo>
                    <a:pt x="0" y="5689600"/>
                  </a:moveTo>
                  <a:lnTo>
                    <a:pt x="0" y="0"/>
                  </a:lnTo>
                  <a:lnTo>
                    <a:pt x="897509" y="5689600"/>
                  </a:lnTo>
                  <a:close/>
                </a:path>
              </a:pathLst>
            </a:custGeom>
            <a:solidFill>
              <a:srgbClr val="90C226">
                <a:alpha val="84706"/>
              </a:srgbClr>
            </a:solidFill>
          </p:spPr>
        </p:sp>
      </p:grpSp>
      <p:grpSp>
        <p:nvGrpSpPr>
          <p:cNvPr name="Group 6" id="6"/>
          <p:cNvGrpSpPr/>
          <p:nvPr/>
        </p:nvGrpSpPr>
        <p:grpSpPr>
          <a:xfrm rot="0">
            <a:off x="10382787" y="6019800"/>
            <a:ext cx="2232751" cy="374088"/>
            <a:chOff x="0" y="0"/>
            <a:chExt cx="588050" cy="98525"/>
          </a:xfrm>
        </p:grpSpPr>
        <p:sp>
          <p:nvSpPr>
            <p:cNvPr name="Freeform 7" id="7"/>
            <p:cNvSpPr/>
            <p:nvPr/>
          </p:nvSpPr>
          <p:spPr>
            <a:xfrm flipH="false" flipV="false" rot="0">
              <a:off x="0" y="0"/>
              <a:ext cx="588050" cy="98525"/>
            </a:xfrm>
            <a:custGeom>
              <a:avLst/>
              <a:gdLst/>
              <a:ahLst/>
              <a:cxnLst/>
              <a:rect r="r" b="b" t="t" l="l"/>
              <a:pathLst>
                <a:path h="98525" w="588050">
                  <a:moveTo>
                    <a:pt x="0" y="0"/>
                  </a:moveTo>
                  <a:lnTo>
                    <a:pt x="588050" y="0"/>
                  </a:lnTo>
                  <a:lnTo>
                    <a:pt x="588050" y="98525"/>
                  </a:lnTo>
                  <a:lnTo>
                    <a:pt x="0" y="98525"/>
                  </a:lnTo>
                  <a:close/>
                </a:path>
              </a:pathLst>
            </a:custGeom>
            <a:solidFill>
              <a:srgbClr val="F5F2D5"/>
            </a:solidFill>
          </p:spPr>
        </p:sp>
        <p:sp>
          <p:nvSpPr>
            <p:cNvPr name="TextBox 8" id="8"/>
            <p:cNvSpPr txBox="true"/>
            <p:nvPr/>
          </p:nvSpPr>
          <p:spPr>
            <a:xfrm>
              <a:off x="0" y="-38100"/>
              <a:ext cx="588050" cy="136625"/>
            </a:xfrm>
            <a:prstGeom prst="rect">
              <a:avLst/>
            </a:prstGeom>
          </p:spPr>
          <p:txBody>
            <a:bodyPr anchor="ctr" rtlCol="false" tIns="50800" lIns="50800" bIns="50800" rIns="50800"/>
            <a:lstStyle/>
            <a:p>
              <a:pPr algn="ctr">
                <a:lnSpc>
                  <a:spcPts val="2659"/>
                </a:lnSpc>
                <a:spcBef>
                  <a:spcPct val="0"/>
                </a:spcBef>
              </a:pPr>
            </a:p>
          </p:txBody>
        </p:sp>
      </p:grpSp>
      <p:sp>
        <p:nvSpPr>
          <p:cNvPr name="Freeform 9" id="9"/>
          <p:cNvSpPr/>
          <p:nvPr/>
        </p:nvSpPr>
        <p:spPr>
          <a:xfrm flipH="false" flipV="false" rot="0">
            <a:off x="1506447" y="1223615"/>
            <a:ext cx="15275106" cy="8592247"/>
          </a:xfrm>
          <a:custGeom>
            <a:avLst/>
            <a:gdLst/>
            <a:ahLst/>
            <a:cxnLst/>
            <a:rect r="r" b="b" t="t" l="l"/>
            <a:pathLst>
              <a:path h="8592247" w="15275106">
                <a:moveTo>
                  <a:pt x="0" y="0"/>
                </a:moveTo>
                <a:lnTo>
                  <a:pt x="15275106" y="0"/>
                </a:lnTo>
                <a:lnTo>
                  <a:pt x="15275106" y="8592247"/>
                </a:lnTo>
                <a:lnTo>
                  <a:pt x="0" y="8592247"/>
                </a:lnTo>
                <a:lnTo>
                  <a:pt x="0" y="0"/>
                </a:lnTo>
                <a:close/>
              </a:path>
            </a:pathLst>
          </a:custGeom>
          <a:blipFill>
            <a:blip r:embed="rId2"/>
            <a:stretch>
              <a:fillRect l="0" t="0" r="0" b="0"/>
            </a:stretch>
          </a:blipFill>
        </p:spPr>
      </p:sp>
      <p:sp>
        <p:nvSpPr>
          <p:cNvPr name="TextBox 10" id="10"/>
          <p:cNvSpPr txBox="true"/>
          <p:nvPr/>
        </p:nvSpPr>
        <p:spPr>
          <a:xfrm rot="0">
            <a:off x="7124277" y="609600"/>
            <a:ext cx="4039447" cy="828675"/>
          </a:xfrm>
          <a:prstGeom prst="rect">
            <a:avLst/>
          </a:prstGeom>
        </p:spPr>
        <p:txBody>
          <a:bodyPr anchor="t" rtlCol="false" tIns="0" lIns="0" bIns="0" rIns="0">
            <a:spAutoFit/>
          </a:bodyPr>
          <a:lstStyle/>
          <a:p>
            <a:pPr algn="l">
              <a:lnSpc>
                <a:spcPts val="6480"/>
              </a:lnSpc>
            </a:pPr>
            <a:r>
              <a:rPr lang="en-US" sz="5400">
                <a:solidFill>
                  <a:srgbClr val="90C226"/>
                </a:solidFill>
                <a:latin typeface="Trebuchet MS"/>
                <a:ea typeface="Trebuchet MS"/>
                <a:cs typeface="Trebuchet MS"/>
                <a:sym typeface="Trebuchet MS"/>
              </a:rPr>
              <a:t>WORK FLOW</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DAGaGNRLe0I</dc:identifier>
  <dcterms:modified xsi:type="dcterms:W3CDTF">2011-08-01T06:04:30Z</dcterms:modified>
  <cp:revision>1</cp:revision>
  <dc:title>Presentation.pptx</dc:title>
</cp:coreProperties>
</file>

<file path=docProps/thumbnail.jpeg>
</file>